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6" userDrawn="1">
          <p15:clr>
            <a:srgbClr val="A4A3A4"/>
          </p15:clr>
        </p15:guide>
        <p15:guide id="2" pos="1144" userDrawn="1">
          <p15:clr>
            <a:srgbClr val="A4A3A4"/>
          </p15:clr>
        </p15:guide>
        <p15:guide id="3" orient="horz" pos="9059" userDrawn="1">
          <p15:clr>
            <a:srgbClr val="A4A3A4"/>
          </p15:clr>
        </p15:guide>
        <p15:guide id="4" orient="horz" pos="11100" userDrawn="1">
          <p15:clr>
            <a:srgbClr val="A4A3A4"/>
          </p15:clr>
        </p15:guide>
        <p15:guide id="5" orient="horz" pos="9966" userDrawn="1">
          <p15:clr>
            <a:srgbClr val="A4A3A4"/>
          </p15:clr>
        </p15:guide>
        <p15:guide id="6" orient="horz" pos="21102" userDrawn="1">
          <p15:clr>
            <a:srgbClr val="A4A3A4"/>
          </p15:clr>
        </p15:guide>
        <p15:guide id="7" orient="horz" pos="24935" userDrawn="1">
          <p15:clr>
            <a:srgbClr val="A4A3A4"/>
          </p15:clr>
        </p15:guide>
        <p15:guide id="8" orient="horz" pos="13581" userDrawn="1">
          <p15:clr>
            <a:srgbClr val="A4A3A4"/>
          </p15:clr>
        </p15:guide>
        <p15:guide id="9" orient="horz" pos="25955" userDrawn="1">
          <p15:clr>
            <a:srgbClr val="A4A3A4"/>
          </p15:clr>
        </p15:guide>
        <p15:guide id="10" pos="17927" userDrawn="1">
          <p15:clr>
            <a:srgbClr val="A4A3A4"/>
          </p15:clr>
        </p15:guide>
        <p15:guide id="11" pos="5408" userDrawn="1">
          <p15:clr>
            <a:srgbClr val="A4A3A4"/>
          </p15:clr>
        </p15:guide>
        <p15:guide id="12" pos="5113" userDrawn="1">
          <p15:clr>
            <a:srgbClr val="A4A3A4"/>
          </p15:clr>
        </p15:guide>
        <p15:guide id="13" pos="9672" userDrawn="1">
          <p15:clr>
            <a:srgbClr val="A4A3A4"/>
          </p15:clr>
        </p15:guide>
        <p15:guide id="14" pos="9331" userDrawn="1">
          <p15:clr>
            <a:srgbClr val="A4A3A4"/>
          </p15:clr>
        </p15:guide>
        <p15:guide id="15" pos="13550" userDrawn="1">
          <p15:clr>
            <a:srgbClr val="A4A3A4"/>
          </p15:clr>
        </p15:guide>
        <p15:guide id="16" pos="13890" userDrawn="1">
          <p15:clr>
            <a:srgbClr val="A4A3A4"/>
          </p15:clr>
        </p15:guide>
        <p15:guide id="17" orient="horz" pos="1688" userDrawn="1">
          <p15:clr>
            <a:srgbClr val="A4A3A4"/>
          </p15:clr>
        </p15:guide>
        <p15:guide id="18" orient="horz" pos="1144" userDrawn="1">
          <p15:clr>
            <a:srgbClr val="A4A3A4"/>
          </p15:clr>
        </p15:guide>
        <p15:guide id="19" orient="horz" pos="3276" userDrawn="1">
          <p15:clr>
            <a:srgbClr val="A4A3A4"/>
          </p15:clr>
        </p15:guide>
        <p15:guide id="20" orient="horz" pos="19356" userDrawn="1">
          <p15:clr>
            <a:srgbClr val="A4A3A4"/>
          </p15:clr>
        </p15:guide>
        <p15:guide id="21" orient="horz" pos="20104" userDrawn="1">
          <p15:clr>
            <a:srgbClr val="A4A3A4"/>
          </p15:clr>
        </p15:guide>
        <p15:guide id="22" orient="horz" pos="15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9C6792-8733-462B-AC6F-09D45DFD3247}" v="1" dt="2023-07-18T13:38:55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13"/>
    <p:restoredTop sz="94650"/>
  </p:normalViewPr>
  <p:slideViewPr>
    <p:cSldViewPr snapToGrid="0" showGuides="1">
      <p:cViewPr varScale="1">
        <p:scale>
          <a:sx n="12" d="100"/>
          <a:sy n="12" d="100"/>
        </p:scale>
        <p:origin x="2188" y="156"/>
      </p:cViewPr>
      <p:guideLst>
        <p:guide orient="horz" pos="3956"/>
        <p:guide pos="1144"/>
        <p:guide orient="horz" pos="9059"/>
        <p:guide orient="horz" pos="11100"/>
        <p:guide orient="horz" pos="9966"/>
        <p:guide orient="horz" pos="21102"/>
        <p:guide orient="horz" pos="24935"/>
        <p:guide orient="horz" pos="13581"/>
        <p:guide orient="horz" pos="25955"/>
        <p:guide pos="17927"/>
        <p:guide pos="5408"/>
        <p:guide pos="5113"/>
        <p:guide pos="9672"/>
        <p:guide pos="9331"/>
        <p:guide pos="13550"/>
        <p:guide pos="13890"/>
        <p:guide orient="horz" pos="1688"/>
        <p:guide orient="horz" pos="1144"/>
        <p:guide orient="horz" pos="3276"/>
        <p:guide orient="horz" pos="19356"/>
        <p:guide orient="horz" pos="20104"/>
        <p:guide orient="horz" pos="15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Valença" userId="2b153913-ff92-401f-9d85-3104f86aabb9" providerId="ADAL" clId="{EB3834D4-F765-40A4-BCE1-EB90626D7E13}"/>
    <pc:docChg chg="modSld">
      <pc:chgData name="Manuel Valença" userId="2b153913-ff92-401f-9d85-3104f86aabb9" providerId="ADAL" clId="{EB3834D4-F765-40A4-BCE1-EB90626D7E13}" dt="2023-06-13T17:24:05.477" v="14" actId="20577"/>
      <pc:docMkLst>
        <pc:docMk/>
      </pc:docMkLst>
      <pc:sldChg chg="modSp mod">
        <pc:chgData name="Manuel Valença" userId="2b153913-ff92-401f-9d85-3104f86aabb9" providerId="ADAL" clId="{EB3834D4-F765-40A4-BCE1-EB90626D7E13}" dt="2023-06-13T17:24:05.477" v="14" actId="20577"/>
        <pc:sldMkLst>
          <pc:docMk/>
          <pc:sldMk cId="4010367097" sldId="256"/>
        </pc:sldMkLst>
        <pc:spChg chg="mod">
          <ac:chgData name="Manuel Valença" userId="2b153913-ff92-401f-9d85-3104f86aabb9" providerId="ADAL" clId="{EB3834D4-F765-40A4-BCE1-EB90626D7E13}" dt="2023-06-13T17:24:05.477" v="14" actId="20577"/>
          <ac:spMkLst>
            <pc:docMk/>
            <pc:sldMk cId="4010367097" sldId="256"/>
            <ac:spMk id="20" creationId="{4A97C6E7-1730-CD4A-0B63-A16EEF63D26A}"/>
          </ac:spMkLst>
        </pc:spChg>
      </pc:sldChg>
    </pc:docChg>
  </pc:docChgLst>
  <pc:docChgLst>
    <pc:chgData name="Manuel Valença" userId="2b153913-ff92-401f-9d85-3104f86aabb9" providerId="ADAL" clId="{4EAC1F7F-508B-4B4B-B4CA-66F5A1F71EFE}"/>
    <pc:docChg chg="modSld">
      <pc:chgData name="Manuel Valença" userId="2b153913-ff92-401f-9d85-3104f86aabb9" providerId="ADAL" clId="{4EAC1F7F-508B-4B4B-B4CA-66F5A1F71EFE}" dt="2023-05-28T17:00:39.211" v="5" actId="1038"/>
      <pc:docMkLst>
        <pc:docMk/>
      </pc:docMkLst>
      <pc:sldChg chg="modSp mod">
        <pc:chgData name="Manuel Valença" userId="2b153913-ff92-401f-9d85-3104f86aabb9" providerId="ADAL" clId="{4EAC1F7F-508B-4B4B-B4CA-66F5A1F71EFE}" dt="2023-05-28T17:00:39.211" v="5" actId="1038"/>
        <pc:sldMkLst>
          <pc:docMk/>
          <pc:sldMk cId="4010367097" sldId="256"/>
        </pc:sldMkLst>
        <pc:spChg chg="mod">
          <ac:chgData name="Manuel Valença" userId="2b153913-ff92-401f-9d85-3104f86aabb9" providerId="ADAL" clId="{4EAC1F7F-508B-4B4B-B4CA-66F5A1F71EFE}" dt="2023-05-28T17:00:17.096" v="1" actId="20577"/>
          <ac:spMkLst>
            <pc:docMk/>
            <pc:sldMk cId="4010367097" sldId="256"/>
            <ac:spMk id="20" creationId="{4A97C6E7-1730-CD4A-0B63-A16EEF63D26A}"/>
          </ac:spMkLst>
        </pc:spChg>
        <pc:picChg chg="mod">
          <ac:chgData name="Manuel Valença" userId="2b153913-ff92-401f-9d85-3104f86aabb9" providerId="ADAL" clId="{4EAC1F7F-508B-4B4B-B4CA-66F5A1F71EFE}" dt="2023-05-28T17:00:39.211" v="5" actId="1038"/>
          <ac:picMkLst>
            <pc:docMk/>
            <pc:sldMk cId="4010367097" sldId="256"/>
            <ac:picMk id="29" creationId="{5D78107C-F4D7-1A25-3AA6-601CFC9E7EC6}"/>
          </ac:picMkLst>
        </pc:picChg>
      </pc:sldChg>
    </pc:docChg>
  </pc:docChgLst>
  <pc:docChgLst>
    <pc:chgData name="Manuel Valença" userId="2b153913-ff92-401f-9d85-3104f86aabb9" providerId="ADAL" clId="{A69C6792-8733-462B-AC6F-09D45DFD3247}"/>
    <pc:docChg chg="custSel modSld">
      <pc:chgData name="Manuel Valença" userId="2b153913-ff92-401f-9d85-3104f86aabb9" providerId="ADAL" clId="{A69C6792-8733-462B-AC6F-09D45DFD3247}" dt="2023-07-18T13:46:06.088" v="41" actId="1035"/>
      <pc:docMkLst>
        <pc:docMk/>
      </pc:docMkLst>
      <pc:sldChg chg="addSp delSp modSp mod">
        <pc:chgData name="Manuel Valença" userId="2b153913-ff92-401f-9d85-3104f86aabb9" providerId="ADAL" clId="{A69C6792-8733-462B-AC6F-09D45DFD3247}" dt="2023-07-18T13:46:06.088" v="41" actId="1035"/>
        <pc:sldMkLst>
          <pc:docMk/>
          <pc:sldMk cId="4010367097" sldId="256"/>
        </pc:sldMkLst>
        <pc:picChg chg="add mod">
          <ac:chgData name="Manuel Valença" userId="2b153913-ff92-401f-9d85-3104f86aabb9" providerId="ADAL" clId="{A69C6792-8733-462B-AC6F-09D45DFD3247}" dt="2023-07-18T13:46:06.088" v="41" actId="1035"/>
          <ac:picMkLst>
            <pc:docMk/>
            <pc:sldMk cId="4010367097" sldId="256"/>
            <ac:picMk id="19" creationId="{1D611E7A-342C-7E05-FE9A-A0999DC0E090}"/>
          </ac:picMkLst>
        </pc:picChg>
        <pc:picChg chg="del">
          <ac:chgData name="Manuel Valença" userId="2b153913-ff92-401f-9d85-3104f86aabb9" providerId="ADAL" clId="{A69C6792-8733-462B-AC6F-09D45DFD3247}" dt="2023-07-18T13:39:00.494" v="2" actId="478"/>
          <ac:picMkLst>
            <pc:docMk/>
            <pc:sldMk cId="4010367097" sldId="256"/>
            <ac:picMk id="28" creationId="{35FC95E1-B7E7-2FFD-FCF0-8F5FF5D6C8F0}"/>
          </ac:picMkLst>
        </pc:picChg>
        <pc:picChg chg="del">
          <ac:chgData name="Manuel Valença" userId="2b153913-ff92-401f-9d85-3104f86aabb9" providerId="ADAL" clId="{A69C6792-8733-462B-AC6F-09D45DFD3247}" dt="2023-07-18T13:39:01.244" v="3" actId="478"/>
          <ac:picMkLst>
            <pc:docMk/>
            <pc:sldMk cId="4010367097" sldId="256"/>
            <ac:picMk id="29" creationId="{5D78107C-F4D7-1A25-3AA6-601CFC9E7EC6}"/>
          </ac:picMkLst>
        </pc:picChg>
      </pc:sldChg>
    </pc:docChg>
  </pc:docChgLst>
  <pc:docChgLst>
    <pc:chgData name="Manuel Valença" userId="2b153913-ff92-401f-9d85-3104f86aabb9" providerId="ADAL" clId="{765595D5-301C-4E67-9CA6-9AAB0B36C0C9}"/>
    <pc:docChg chg="undo redo custSel modSld">
      <pc:chgData name="Manuel Valença" userId="2b153913-ff92-401f-9d85-3104f86aabb9" providerId="ADAL" clId="{765595D5-301C-4E67-9CA6-9AAB0B36C0C9}" dt="2023-05-26T08:51:03.914" v="1562" actId="478"/>
      <pc:docMkLst>
        <pc:docMk/>
      </pc:docMkLst>
      <pc:sldChg chg="addSp delSp modSp mod">
        <pc:chgData name="Manuel Valença" userId="2b153913-ff92-401f-9d85-3104f86aabb9" providerId="ADAL" clId="{765595D5-301C-4E67-9CA6-9AAB0B36C0C9}" dt="2023-05-26T08:51:03.914" v="1562" actId="478"/>
        <pc:sldMkLst>
          <pc:docMk/>
          <pc:sldMk cId="4010367097" sldId="256"/>
        </pc:sldMkLst>
        <pc:spChg chg="mod">
          <ac:chgData name="Manuel Valença" userId="2b153913-ff92-401f-9d85-3104f86aabb9" providerId="ADAL" clId="{765595D5-301C-4E67-9CA6-9AAB0B36C0C9}" dt="2023-05-15T17:21:16.140" v="473" actId="14100"/>
          <ac:spMkLst>
            <pc:docMk/>
            <pc:sldMk cId="4010367097" sldId="256"/>
            <ac:spMk id="3" creationId="{8A15E57E-328B-8816-B2DC-7228FDF03842}"/>
          </ac:spMkLst>
        </pc:spChg>
        <pc:spChg chg="add mod">
          <ac:chgData name="Manuel Valença" userId="2b153913-ff92-401f-9d85-3104f86aabb9" providerId="ADAL" clId="{765595D5-301C-4E67-9CA6-9AAB0B36C0C9}" dt="2023-05-15T17:41:46.389" v="578" actId="1076"/>
          <ac:spMkLst>
            <pc:docMk/>
            <pc:sldMk cId="4010367097" sldId="256"/>
            <ac:spMk id="5" creationId="{A9EF9B6B-859F-3C48-B0C6-C3E1F1769677}"/>
          </ac:spMkLst>
        </pc:spChg>
        <pc:spChg chg="add del mod">
          <ac:chgData name="Manuel Valença" userId="2b153913-ff92-401f-9d85-3104f86aabb9" providerId="ADAL" clId="{765595D5-301C-4E67-9CA6-9AAB0B36C0C9}" dt="2023-05-15T16:51:43.155" v="351" actId="1036"/>
          <ac:spMkLst>
            <pc:docMk/>
            <pc:sldMk cId="4010367097" sldId="256"/>
            <ac:spMk id="7" creationId="{0F4FF665-9F21-A9C0-6D8C-14758D2B7357}"/>
          </ac:spMkLst>
        </pc:spChg>
        <pc:spChg chg="mod">
          <ac:chgData name="Manuel Valença" userId="2b153913-ff92-401f-9d85-3104f86aabb9" providerId="ADAL" clId="{765595D5-301C-4E67-9CA6-9AAB0B36C0C9}" dt="2023-05-16T11:10:07.277" v="1559" actId="14100"/>
          <ac:spMkLst>
            <pc:docMk/>
            <pc:sldMk cId="4010367097" sldId="256"/>
            <ac:spMk id="8" creationId="{F7802310-BBE7-C7F0-0459-B9113A92939B}"/>
          </ac:spMkLst>
        </pc:spChg>
        <pc:spChg chg="del">
          <ac:chgData name="Manuel Valença" userId="2b153913-ff92-401f-9d85-3104f86aabb9" providerId="ADAL" clId="{765595D5-301C-4E67-9CA6-9AAB0B36C0C9}" dt="2023-05-15T17:48:37.579" v="585" actId="478"/>
          <ac:spMkLst>
            <pc:docMk/>
            <pc:sldMk cId="4010367097" sldId="256"/>
            <ac:spMk id="9" creationId="{D4087387-2570-66F5-C4DE-E82556EB86C4}"/>
          </ac:spMkLst>
        </pc:spChg>
        <pc:spChg chg="del">
          <ac:chgData name="Manuel Valença" userId="2b153913-ff92-401f-9d85-3104f86aabb9" providerId="ADAL" clId="{765595D5-301C-4E67-9CA6-9AAB0B36C0C9}" dt="2023-05-15T17:48:40.656" v="586" actId="478"/>
          <ac:spMkLst>
            <pc:docMk/>
            <pc:sldMk cId="4010367097" sldId="256"/>
            <ac:spMk id="10" creationId="{6F540EE9-12C4-E55E-54E7-3903B0D0C2B9}"/>
          </ac:spMkLst>
        </pc:spChg>
        <pc:spChg chg="add del mod">
          <ac:chgData name="Manuel Valença" userId="2b153913-ff92-401f-9d85-3104f86aabb9" providerId="ADAL" clId="{765595D5-301C-4E67-9CA6-9AAB0B36C0C9}" dt="2023-05-15T16:24:29.144" v="82"/>
          <ac:spMkLst>
            <pc:docMk/>
            <pc:sldMk cId="4010367097" sldId="256"/>
            <ac:spMk id="11" creationId="{71E6BB5A-0D8E-A2A8-365F-AC6D7640E2B4}"/>
          </ac:spMkLst>
        </pc:spChg>
        <pc:spChg chg="add mod">
          <ac:chgData name="Manuel Valença" userId="2b153913-ff92-401f-9d85-3104f86aabb9" providerId="ADAL" clId="{765595D5-301C-4E67-9CA6-9AAB0B36C0C9}" dt="2023-05-15T17:56:55.975" v="1543" actId="14100"/>
          <ac:spMkLst>
            <pc:docMk/>
            <pc:sldMk cId="4010367097" sldId="256"/>
            <ac:spMk id="11" creationId="{F890DD4D-2133-CB41-6EDF-0134AA88A196}"/>
          </ac:spMkLst>
        </pc:spChg>
        <pc:spChg chg="add mod">
          <ac:chgData name="Manuel Valença" userId="2b153913-ff92-401f-9d85-3104f86aabb9" providerId="ADAL" clId="{765595D5-301C-4E67-9CA6-9AAB0B36C0C9}" dt="2023-05-15T17:56:04.247" v="1535" actId="20577"/>
          <ac:spMkLst>
            <pc:docMk/>
            <pc:sldMk cId="4010367097" sldId="256"/>
            <ac:spMk id="12" creationId="{2F0F8F5A-1BD8-94BC-510F-BDBBC7C28A0A}"/>
          </ac:spMkLst>
        </pc:spChg>
        <pc:spChg chg="del mod">
          <ac:chgData name="Manuel Valença" userId="2b153913-ff92-401f-9d85-3104f86aabb9" providerId="ADAL" clId="{765595D5-301C-4E67-9CA6-9AAB0B36C0C9}" dt="2023-05-15T17:16:11.060" v="469" actId="478"/>
          <ac:spMkLst>
            <pc:docMk/>
            <pc:sldMk cId="4010367097" sldId="256"/>
            <ac:spMk id="13" creationId="{6D4F6E35-733E-092E-8ECF-82FFAE42FA12}"/>
          </ac:spMkLst>
        </pc:spChg>
        <pc:spChg chg="del mod">
          <ac:chgData name="Manuel Valença" userId="2b153913-ff92-401f-9d85-3104f86aabb9" providerId="ADAL" clId="{765595D5-301C-4E67-9CA6-9AAB0B36C0C9}" dt="2023-05-15T17:39:56.661" v="574" actId="478"/>
          <ac:spMkLst>
            <pc:docMk/>
            <pc:sldMk cId="4010367097" sldId="256"/>
            <ac:spMk id="14" creationId="{CA64FFD2-D309-F23C-CED0-F6F5AC060B1D}"/>
          </ac:spMkLst>
        </pc:spChg>
        <pc:spChg chg="mod">
          <ac:chgData name="Manuel Valença" userId="2b153913-ff92-401f-9d85-3104f86aabb9" providerId="ADAL" clId="{765595D5-301C-4E67-9CA6-9AAB0B36C0C9}" dt="2023-05-15T17:48:41.193" v="587"/>
          <ac:spMkLst>
            <pc:docMk/>
            <pc:sldMk cId="4010367097" sldId="256"/>
            <ac:spMk id="14" creationId="{DE5F6F85-08C9-4A56-8D8B-5464B7087008}"/>
          </ac:spMkLst>
        </pc:spChg>
        <pc:spChg chg="mod">
          <ac:chgData name="Manuel Valença" userId="2b153913-ff92-401f-9d85-3104f86aabb9" providerId="ADAL" clId="{765595D5-301C-4E67-9CA6-9AAB0B36C0C9}" dt="2023-05-15T17:23:52.118" v="543" actId="14100"/>
          <ac:spMkLst>
            <pc:docMk/>
            <pc:sldMk cId="4010367097" sldId="256"/>
            <ac:spMk id="15" creationId="{1251AD64-7977-C6E7-442D-0A6505433BB7}"/>
          </ac:spMkLst>
        </pc:spChg>
        <pc:spChg chg="mod">
          <ac:chgData name="Manuel Valença" userId="2b153913-ff92-401f-9d85-3104f86aabb9" providerId="ADAL" clId="{765595D5-301C-4E67-9CA6-9AAB0B36C0C9}" dt="2023-05-15T17:48:41.193" v="587"/>
          <ac:spMkLst>
            <pc:docMk/>
            <pc:sldMk cId="4010367097" sldId="256"/>
            <ac:spMk id="16" creationId="{5C217D95-FBBA-4406-41BB-4DD6D3BF93EA}"/>
          </ac:spMkLst>
        </pc:spChg>
        <pc:spChg chg="add del mod">
          <ac:chgData name="Manuel Valença" userId="2b153913-ff92-401f-9d85-3104f86aabb9" providerId="ADAL" clId="{765595D5-301C-4E67-9CA6-9AAB0B36C0C9}" dt="2023-05-15T17:54:48.073" v="1466" actId="478"/>
          <ac:spMkLst>
            <pc:docMk/>
            <pc:sldMk cId="4010367097" sldId="256"/>
            <ac:spMk id="17" creationId="{92F8FCC4-7B4D-F28F-13FB-7215869670AB}"/>
          </ac:spMkLst>
        </pc:spChg>
        <pc:spChg chg="add mod">
          <ac:chgData name="Manuel Valença" userId="2b153913-ff92-401f-9d85-3104f86aabb9" providerId="ADAL" clId="{765595D5-301C-4E67-9CA6-9AAB0B36C0C9}" dt="2023-05-15T17:56:47.858" v="1542" actId="1076"/>
          <ac:spMkLst>
            <pc:docMk/>
            <pc:sldMk cId="4010367097" sldId="256"/>
            <ac:spMk id="18" creationId="{B130982D-6D80-8F69-9983-139B5E2AF3C7}"/>
          </ac:spMkLst>
        </pc:spChg>
        <pc:spChg chg="del">
          <ac:chgData name="Manuel Valença" userId="2b153913-ff92-401f-9d85-3104f86aabb9" providerId="ADAL" clId="{765595D5-301C-4E67-9CA6-9AAB0B36C0C9}" dt="2023-05-15T16:17:42.591" v="35" actId="478"/>
          <ac:spMkLst>
            <pc:docMk/>
            <pc:sldMk cId="4010367097" sldId="256"/>
            <ac:spMk id="19" creationId="{C33A96EB-7CB6-3D24-014A-04F8E88A6937}"/>
          </ac:spMkLst>
        </pc:spChg>
        <pc:spChg chg="mod">
          <ac:chgData name="Manuel Valença" userId="2b153913-ff92-401f-9d85-3104f86aabb9" providerId="ADAL" clId="{765595D5-301C-4E67-9CA6-9AAB0B36C0C9}" dt="2023-05-16T11:10:11.254" v="1560" actId="14100"/>
          <ac:spMkLst>
            <pc:docMk/>
            <pc:sldMk cId="4010367097" sldId="256"/>
            <ac:spMk id="20" creationId="{4A97C6E7-1730-CD4A-0B63-A16EEF63D26A}"/>
          </ac:spMkLst>
        </pc:spChg>
        <pc:spChg chg="del">
          <ac:chgData name="Manuel Valença" userId="2b153913-ff92-401f-9d85-3104f86aabb9" providerId="ADAL" clId="{765595D5-301C-4E67-9CA6-9AAB0B36C0C9}" dt="2023-05-15T16:17:31.184" v="0" actId="478"/>
          <ac:spMkLst>
            <pc:docMk/>
            <pc:sldMk cId="4010367097" sldId="256"/>
            <ac:spMk id="22" creationId="{3D41CB7B-6C9A-A85A-6CAA-27863C5B2F46}"/>
          </ac:spMkLst>
        </pc:spChg>
        <pc:spChg chg="add mod">
          <ac:chgData name="Manuel Valença" userId="2b153913-ff92-401f-9d85-3104f86aabb9" providerId="ADAL" clId="{765595D5-301C-4E67-9CA6-9AAB0B36C0C9}" dt="2023-05-15T16:42:30.517" v="247" actId="1076"/>
          <ac:spMkLst>
            <pc:docMk/>
            <pc:sldMk cId="4010367097" sldId="256"/>
            <ac:spMk id="25" creationId="{7DE975E3-9D58-9628-FC2F-380EEB6B9391}"/>
          </ac:spMkLst>
        </pc:spChg>
        <pc:spChg chg="add del mod">
          <ac:chgData name="Manuel Valença" userId="2b153913-ff92-401f-9d85-3104f86aabb9" providerId="ADAL" clId="{765595D5-301C-4E67-9CA6-9AAB0B36C0C9}" dt="2023-05-15T16:42:08.643" v="241" actId="478"/>
          <ac:spMkLst>
            <pc:docMk/>
            <pc:sldMk cId="4010367097" sldId="256"/>
            <ac:spMk id="26" creationId="{942C540F-B33D-9787-1A4A-1E2F24C20F10}"/>
          </ac:spMkLst>
        </pc:spChg>
        <pc:spChg chg="add mod">
          <ac:chgData name="Manuel Valença" userId="2b153913-ff92-401f-9d85-3104f86aabb9" providerId="ADAL" clId="{765595D5-301C-4E67-9CA6-9AAB0B36C0C9}" dt="2023-05-15T17:23:48.739" v="542" actId="14100"/>
          <ac:spMkLst>
            <pc:docMk/>
            <pc:sldMk cId="4010367097" sldId="256"/>
            <ac:spMk id="32" creationId="{AD5BED2C-DCBC-8F89-4EF8-85716F2D530B}"/>
          </ac:spMkLst>
        </pc:spChg>
        <pc:grpChg chg="add mod">
          <ac:chgData name="Manuel Valença" userId="2b153913-ff92-401f-9d85-3104f86aabb9" providerId="ADAL" clId="{765595D5-301C-4E67-9CA6-9AAB0B36C0C9}" dt="2023-05-15T17:48:41.193" v="587"/>
          <ac:grpSpMkLst>
            <pc:docMk/>
            <pc:sldMk cId="4010367097" sldId="256"/>
            <ac:grpSpMk id="13" creationId="{D12640A8-2B2D-8FD2-A547-037678AAB6EA}"/>
          </ac:grpSpMkLst>
        </pc:grpChg>
        <pc:picChg chg="add mod">
          <ac:chgData name="Manuel Valença" userId="2b153913-ff92-401f-9d85-3104f86aabb9" providerId="ADAL" clId="{765595D5-301C-4E67-9CA6-9AAB0B36C0C9}" dt="2023-05-15T17:56:42.170" v="1541" actId="1076"/>
          <ac:picMkLst>
            <pc:docMk/>
            <pc:sldMk cId="4010367097" sldId="256"/>
            <ac:picMk id="2" creationId="{D15271E3-3668-CAD2-ABE8-53FC9D29257A}"/>
          </ac:picMkLst>
        </pc:picChg>
        <pc:picChg chg="add mod">
          <ac:chgData name="Manuel Valença" userId="2b153913-ff92-401f-9d85-3104f86aabb9" providerId="ADAL" clId="{765595D5-301C-4E67-9CA6-9AAB0B36C0C9}" dt="2023-05-15T16:51:43.155" v="351" actId="1036"/>
          <ac:picMkLst>
            <pc:docMk/>
            <pc:sldMk cId="4010367097" sldId="256"/>
            <ac:picMk id="4" creationId="{2484AEBA-9E1E-C7DD-E35B-00F7F72C39ED}"/>
          </ac:picMkLst>
        </pc:picChg>
        <pc:picChg chg="mod">
          <ac:chgData name="Manuel Valença" userId="2b153913-ff92-401f-9d85-3104f86aabb9" providerId="ADAL" clId="{765595D5-301C-4E67-9CA6-9AAB0B36C0C9}" dt="2023-05-15T16:51:43.155" v="351" actId="1036"/>
          <ac:picMkLst>
            <pc:docMk/>
            <pc:sldMk cId="4010367097" sldId="256"/>
            <ac:picMk id="6" creationId="{E5F8471A-D8BF-0FA6-DB9D-177590991E71}"/>
          </ac:picMkLst>
        </pc:picChg>
        <pc:picChg chg="add del mod">
          <ac:chgData name="Manuel Valença" userId="2b153913-ff92-401f-9d85-3104f86aabb9" providerId="ADAL" clId="{765595D5-301C-4E67-9CA6-9AAB0B36C0C9}" dt="2023-05-26T08:51:03.914" v="1562" actId="478"/>
          <ac:picMkLst>
            <pc:docMk/>
            <pc:sldMk cId="4010367097" sldId="256"/>
            <ac:picMk id="9" creationId="{CB58221A-FC43-74CD-8CDE-62C053598B0B}"/>
          </ac:picMkLst>
        </pc:picChg>
        <pc:picChg chg="add del mod">
          <ac:chgData name="Manuel Valença" userId="2b153913-ff92-401f-9d85-3104f86aabb9" providerId="ADAL" clId="{765595D5-301C-4E67-9CA6-9AAB0B36C0C9}" dt="2023-05-15T17:00:07.304" v="371" actId="478"/>
          <ac:picMkLst>
            <pc:docMk/>
            <pc:sldMk cId="4010367097" sldId="256"/>
            <ac:picMk id="11" creationId="{6C29D665-604F-125B-CF23-6FE0E231338D}"/>
          </ac:picMkLst>
        </pc:picChg>
        <pc:picChg chg="del mod">
          <ac:chgData name="Manuel Valença" userId="2b153913-ff92-401f-9d85-3104f86aabb9" providerId="ADAL" clId="{765595D5-301C-4E67-9CA6-9AAB0B36C0C9}" dt="2023-05-15T16:23:50.476" v="79" actId="478"/>
          <ac:picMkLst>
            <pc:docMk/>
            <pc:sldMk cId="4010367097" sldId="256"/>
            <ac:picMk id="16" creationId="{2B8AD528-EFA1-1720-877B-4CB013AF90AE}"/>
          </ac:picMkLst>
        </pc:picChg>
        <pc:picChg chg="add del mod">
          <ac:chgData name="Manuel Valença" userId="2b153913-ff92-401f-9d85-3104f86aabb9" providerId="ADAL" clId="{765595D5-301C-4E67-9CA6-9AAB0B36C0C9}" dt="2023-05-15T17:08:52.827" v="431" actId="478"/>
          <ac:picMkLst>
            <pc:docMk/>
            <pc:sldMk cId="4010367097" sldId="256"/>
            <ac:picMk id="16" creationId="{6B41327D-8DD9-898F-2B14-F6181D328059}"/>
          </ac:picMkLst>
        </pc:picChg>
        <pc:picChg chg="add del">
          <ac:chgData name="Manuel Valença" userId="2b153913-ff92-401f-9d85-3104f86aabb9" providerId="ADAL" clId="{765595D5-301C-4E67-9CA6-9AAB0B36C0C9}" dt="2023-05-15T17:08:52.088" v="430" actId="478"/>
          <ac:picMkLst>
            <pc:docMk/>
            <pc:sldMk cId="4010367097" sldId="256"/>
            <ac:picMk id="17" creationId="{85837DCA-E257-98EF-BA73-10B6A0675023}"/>
          </ac:picMkLst>
        </pc:picChg>
        <pc:picChg chg="add del mod modCrop">
          <ac:chgData name="Manuel Valença" userId="2b153913-ff92-401f-9d85-3104f86aabb9" providerId="ADAL" clId="{765595D5-301C-4E67-9CA6-9AAB0B36C0C9}" dt="2023-05-15T17:08:51.471" v="429" actId="478"/>
          <ac:picMkLst>
            <pc:docMk/>
            <pc:sldMk cId="4010367097" sldId="256"/>
            <ac:picMk id="18" creationId="{4A1EE45B-252C-0185-FB1A-AAE8367CD2A3}"/>
          </ac:picMkLst>
        </pc:picChg>
        <pc:picChg chg="add del mod">
          <ac:chgData name="Manuel Valença" userId="2b153913-ff92-401f-9d85-3104f86aabb9" providerId="ADAL" clId="{765595D5-301C-4E67-9CA6-9AAB0B36C0C9}" dt="2023-05-15T17:05:00.921" v="404"/>
          <ac:picMkLst>
            <pc:docMk/>
            <pc:sldMk cId="4010367097" sldId="256"/>
            <ac:picMk id="19" creationId="{EFA68C85-84B5-7F5D-8B7B-2D20A38CD723}"/>
          </ac:picMkLst>
        </pc:picChg>
        <pc:picChg chg="mod">
          <ac:chgData name="Manuel Valença" userId="2b153913-ff92-401f-9d85-3104f86aabb9" providerId="ADAL" clId="{765595D5-301C-4E67-9CA6-9AAB0B36C0C9}" dt="2023-05-15T16:42:35.850" v="248" actId="1076"/>
          <ac:picMkLst>
            <pc:docMk/>
            <pc:sldMk cId="4010367097" sldId="256"/>
            <ac:picMk id="21" creationId="{7BB726BC-08B8-B1FC-D76A-16E6E0353F1F}"/>
          </ac:picMkLst>
        </pc:picChg>
        <pc:picChg chg="add del mod">
          <ac:chgData name="Manuel Valença" userId="2b153913-ff92-401f-9d85-3104f86aabb9" providerId="ADAL" clId="{765595D5-301C-4E67-9CA6-9AAB0B36C0C9}" dt="2023-05-15T18:19:08.564" v="1546" actId="478"/>
          <ac:picMkLst>
            <pc:docMk/>
            <pc:sldMk cId="4010367097" sldId="256"/>
            <ac:picMk id="22" creationId="{8CC3C515-8C1B-D34F-E7D1-CC46FDA7AB5F}"/>
          </ac:picMkLst>
        </pc:picChg>
        <pc:picChg chg="add del mod">
          <ac:chgData name="Manuel Valença" userId="2b153913-ff92-401f-9d85-3104f86aabb9" providerId="ADAL" clId="{765595D5-301C-4E67-9CA6-9AAB0B36C0C9}" dt="2023-05-15T17:08:33.508" v="425"/>
          <ac:picMkLst>
            <pc:docMk/>
            <pc:sldMk cId="4010367097" sldId="256"/>
            <ac:picMk id="23" creationId="{4CD0FE03-6CAF-5FE7-E9E1-6D714D676E43}"/>
          </ac:picMkLst>
        </pc:picChg>
        <pc:picChg chg="add del mod">
          <ac:chgData name="Manuel Valença" userId="2b153913-ff92-401f-9d85-3104f86aabb9" providerId="ADAL" clId="{765595D5-301C-4E67-9CA6-9AAB0B36C0C9}" dt="2023-05-15T16:35:23.778" v="219" actId="478"/>
          <ac:picMkLst>
            <pc:docMk/>
            <pc:sldMk cId="4010367097" sldId="256"/>
            <ac:picMk id="23" creationId="{CE0C8B26-E1A6-D578-D753-689CD44C2632}"/>
          </ac:picMkLst>
        </pc:picChg>
        <pc:picChg chg="add del mod">
          <ac:chgData name="Manuel Valença" userId="2b153913-ff92-401f-9d85-3104f86aabb9" providerId="ADAL" clId="{765595D5-301C-4E67-9CA6-9AAB0B36C0C9}" dt="2023-05-15T17:08:33.508" v="425"/>
          <ac:picMkLst>
            <pc:docMk/>
            <pc:sldMk cId="4010367097" sldId="256"/>
            <ac:picMk id="26" creationId="{5854ED2F-EEC2-1E11-A77F-D77828C89A91}"/>
          </ac:picMkLst>
        </pc:picChg>
        <pc:picChg chg="add del mod">
          <ac:chgData name="Manuel Valença" userId="2b153913-ff92-401f-9d85-3104f86aabb9" providerId="ADAL" clId="{765595D5-301C-4E67-9CA6-9AAB0B36C0C9}" dt="2023-05-15T17:08:33.508" v="425"/>
          <ac:picMkLst>
            <pc:docMk/>
            <pc:sldMk cId="4010367097" sldId="256"/>
            <ac:picMk id="27" creationId="{14EEAE4D-EF67-38E5-66CC-85F593526C6A}"/>
          </ac:picMkLst>
        </pc:picChg>
        <pc:picChg chg="add mod">
          <ac:chgData name="Manuel Valença" userId="2b153913-ff92-401f-9d85-3104f86aabb9" providerId="ADAL" clId="{765595D5-301C-4E67-9CA6-9AAB0B36C0C9}" dt="2023-05-15T17:08:53.962" v="432"/>
          <ac:picMkLst>
            <pc:docMk/>
            <pc:sldMk cId="4010367097" sldId="256"/>
            <ac:picMk id="28" creationId="{35FC95E1-B7E7-2FFD-FCF0-8F5FF5D6C8F0}"/>
          </ac:picMkLst>
        </pc:picChg>
        <pc:picChg chg="add del mod">
          <ac:chgData name="Manuel Valença" userId="2b153913-ff92-401f-9d85-3104f86aabb9" providerId="ADAL" clId="{765595D5-301C-4E67-9CA6-9AAB0B36C0C9}" dt="2023-05-15T16:41:29.137" v="237" actId="478"/>
          <ac:picMkLst>
            <pc:docMk/>
            <pc:sldMk cId="4010367097" sldId="256"/>
            <ac:picMk id="28" creationId="{DD6FF170-E170-0436-8935-1A0C3DFE53D8}"/>
          </ac:picMkLst>
        </pc:picChg>
        <pc:picChg chg="add del mod">
          <ac:chgData name="Manuel Valença" userId="2b153913-ff92-401f-9d85-3104f86aabb9" providerId="ADAL" clId="{765595D5-301C-4E67-9CA6-9AAB0B36C0C9}" dt="2023-05-15T16:42:05.626" v="240" actId="478"/>
          <ac:picMkLst>
            <pc:docMk/>
            <pc:sldMk cId="4010367097" sldId="256"/>
            <ac:picMk id="29" creationId="{1B0C990C-7CF5-B05C-AD47-8EF39D2870B6}"/>
          </ac:picMkLst>
        </pc:picChg>
        <pc:picChg chg="add mod">
          <ac:chgData name="Manuel Valença" userId="2b153913-ff92-401f-9d85-3104f86aabb9" providerId="ADAL" clId="{765595D5-301C-4E67-9CA6-9AAB0B36C0C9}" dt="2023-05-15T18:29:32.978" v="1554" actId="1076"/>
          <ac:picMkLst>
            <pc:docMk/>
            <pc:sldMk cId="4010367097" sldId="256"/>
            <ac:picMk id="29" creationId="{5D78107C-F4D7-1A25-3AA6-601CFC9E7EC6}"/>
          </ac:picMkLst>
        </pc:picChg>
        <pc:picChg chg="add del mod">
          <ac:chgData name="Manuel Valença" userId="2b153913-ff92-401f-9d85-3104f86aabb9" providerId="ADAL" clId="{765595D5-301C-4E67-9CA6-9AAB0B36C0C9}" dt="2023-05-26T08:51:02.975" v="1561" actId="478"/>
          <ac:picMkLst>
            <pc:docMk/>
            <pc:sldMk cId="4010367097" sldId="256"/>
            <ac:picMk id="30" creationId="{C5615324-49A4-74DE-5242-29BFAE3AE548}"/>
          </ac:picMkLst>
        </pc:picChg>
        <pc:picChg chg="add del mod">
          <ac:chgData name="Manuel Valença" userId="2b153913-ff92-401f-9d85-3104f86aabb9" providerId="ADAL" clId="{765595D5-301C-4E67-9CA6-9AAB0B36C0C9}" dt="2023-05-15T18:26:05.176" v="1547" actId="478"/>
          <ac:picMkLst>
            <pc:docMk/>
            <pc:sldMk cId="4010367097" sldId="256"/>
            <ac:picMk id="31" creationId="{25DC0F51-01AE-11B8-D480-80AADD6F1F93}"/>
          </ac:picMkLst>
        </pc:picChg>
        <pc:picChg chg="add del mod">
          <ac:chgData name="Manuel Valença" userId="2b153913-ff92-401f-9d85-3104f86aabb9" providerId="ADAL" clId="{765595D5-301C-4E67-9CA6-9AAB0B36C0C9}" dt="2023-05-15T17:23:41.444" v="541" actId="478"/>
          <ac:picMkLst>
            <pc:docMk/>
            <pc:sldMk cId="4010367097" sldId="256"/>
            <ac:picMk id="33" creationId="{198828EB-B64D-2F5C-E62A-CCA694CB1F31}"/>
          </ac:picMkLst>
        </pc:picChg>
        <pc:picChg chg="add del mod">
          <ac:chgData name="Manuel Valença" userId="2b153913-ff92-401f-9d85-3104f86aabb9" providerId="ADAL" clId="{765595D5-301C-4E67-9CA6-9AAB0B36C0C9}" dt="2023-05-15T17:05:01.406" v="407"/>
          <ac:picMkLst>
            <pc:docMk/>
            <pc:sldMk cId="4010367097" sldId="256"/>
            <ac:picMk id="1026" creationId="{05AFE8A0-5538-5CE3-627E-033772DDCC26}"/>
          </ac:picMkLst>
        </pc:picChg>
      </pc:sldChg>
    </pc:docChg>
  </pc:docChgLst>
  <pc:docChgLst>
    <pc:chgData name="Manuel Valença" userId="2b153913-ff92-401f-9d85-3104f86aabb9" providerId="ADAL" clId="{04984790-0698-415B-A414-C4D866CF3B7B}"/>
    <pc:docChg chg="modSld">
      <pc:chgData name="Manuel Valença" userId="2b153913-ff92-401f-9d85-3104f86aabb9" providerId="ADAL" clId="{04984790-0698-415B-A414-C4D866CF3B7B}" dt="2023-05-28T17:05:00.051" v="1" actId="13926"/>
      <pc:docMkLst>
        <pc:docMk/>
      </pc:docMkLst>
      <pc:sldChg chg="modSp mod">
        <pc:chgData name="Manuel Valença" userId="2b153913-ff92-401f-9d85-3104f86aabb9" providerId="ADAL" clId="{04984790-0698-415B-A414-C4D866CF3B7B}" dt="2023-05-28T17:05:00.051" v="1" actId="13926"/>
        <pc:sldMkLst>
          <pc:docMk/>
          <pc:sldMk cId="4010367097" sldId="256"/>
        </pc:sldMkLst>
        <pc:spChg chg="mod">
          <ac:chgData name="Manuel Valença" userId="2b153913-ff92-401f-9d85-3104f86aabb9" providerId="ADAL" clId="{04984790-0698-415B-A414-C4D866CF3B7B}" dt="2023-05-28T17:05:00.051" v="1" actId="13926"/>
          <ac:spMkLst>
            <pc:docMk/>
            <pc:sldMk cId="4010367097" sldId="256"/>
            <ac:spMk id="14" creationId="{DE5F6F85-08C9-4A56-8D8B-5464B7087008}"/>
          </ac:spMkLst>
        </pc:spChg>
        <pc:picChg chg="mod modCrop">
          <ac:chgData name="Manuel Valença" userId="2b153913-ff92-401f-9d85-3104f86aabb9" providerId="ADAL" clId="{04984790-0698-415B-A414-C4D866CF3B7B}" dt="2023-05-28T17:01:59.515" v="0" actId="732"/>
          <ac:picMkLst>
            <pc:docMk/>
            <pc:sldMk cId="4010367097" sldId="256"/>
            <ac:picMk id="29" creationId="{5D78107C-F4D7-1A25-3AA6-601CFC9E7EC6}"/>
          </ac:picMkLst>
        </pc:picChg>
      </pc:sldChg>
    </pc:docChg>
  </pc:docChgLst>
  <pc:docChgLst>
    <pc:chgData name="Manuel Valença" userId="2b153913-ff92-401f-9d85-3104f86aabb9" providerId="ADAL" clId="{C6A449EC-CE78-44AC-8A19-F571FD77BF3F}"/>
    <pc:docChg chg="undo custSel modSld">
      <pc:chgData name="Manuel Valença" userId="2b153913-ff92-401f-9d85-3104f86aabb9" providerId="ADAL" clId="{C6A449EC-CE78-44AC-8A19-F571FD77BF3F}" dt="2023-05-28T16:26:09.295" v="139" actId="1076"/>
      <pc:docMkLst>
        <pc:docMk/>
      </pc:docMkLst>
      <pc:sldChg chg="addSp modSp mod">
        <pc:chgData name="Manuel Valença" userId="2b153913-ff92-401f-9d85-3104f86aabb9" providerId="ADAL" clId="{C6A449EC-CE78-44AC-8A19-F571FD77BF3F}" dt="2023-05-28T16:26:09.295" v="139" actId="1076"/>
        <pc:sldMkLst>
          <pc:docMk/>
          <pc:sldMk cId="4010367097" sldId="256"/>
        </pc:sldMkLst>
        <pc:spChg chg="mod">
          <ac:chgData name="Manuel Valença" userId="2b153913-ff92-401f-9d85-3104f86aabb9" providerId="ADAL" clId="{C6A449EC-CE78-44AC-8A19-F571FD77BF3F}" dt="2023-05-28T16:24:18.303" v="70" actId="20577"/>
          <ac:spMkLst>
            <pc:docMk/>
            <pc:sldMk cId="4010367097" sldId="256"/>
            <ac:spMk id="3" creationId="{8A15E57E-328B-8816-B2DC-7228FDF03842}"/>
          </ac:spMkLst>
        </pc:spChg>
        <pc:spChg chg="mod">
          <ac:chgData name="Manuel Valença" userId="2b153913-ff92-401f-9d85-3104f86aabb9" providerId="ADAL" clId="{C6A449EC-CE78-44AC-8A19-F571FD77BF3F}" dt="2023-05-28T16:24:10.454" v="67" actId="27636"/>
          <ac:spMkLst>
            <pc:docMk/>
            <pc:sldMk cId="4010367097" sldId="256"/>
            <ac:spMk id="9" creationId="{EF76B496-E88D-39B8-0CB7-58261DC82399}"/>
          </ac:spMkLst>
        </pc:spChg>
        <pc:spChg chg="mod">
          <ac:chgData name="Manuel Valença" userId="2b153913-ff92-401f-9d85-3104f86aabb9" providerId="ADAL" clId="{C6A449EC-CE78-44AC-8A19-F571FD77BF3F}" dt="2023-05-28T16:23:36.794" v="35" actId="20577"/>
          <ac:spMkLst>
            <pc:docMk/>
            <pc:sldMk cId="4010367097" sldId="256"/>
            <ac:spMk id="10" creationId="{53C732F0-AF2C-B564-49E3-19365D504065}"/>
          </ac:spMkLst>
        </pc:spChg>
        <pc:spChg chg="mod">
          <ac:chgData name="Manuel Valença" userId="2b153913-ff92-401f-9d85-3104f86aabb9" providerId="ADAL" clId="{C6A449EC-CE78-44AC-8A19-F571FD77BF3F}" dt="2023-05-28T16:24:43.660" v="71" actId="14100"/>
          <ac:spMkLst>
            <pc:docMk/>
            <pc:sldMk cId="4010367097" sldId="256"/>
            <ac:spMk id="15" creationId="{1251AD64-7977-C6E7-442D-0A6505433BB7}"/>
          </ac:spMkLst>
        </pc:spChg>
        <pc:spChg chg="add mod">
          <ac:chgData name="Manuel Valença" userId="2b153913-ff92-401f-9d85-3104f86aabb9" providerId="ADAL" clId="{C6A449EC-CE78-44AC-8A19-F571FD77BF3F}" dt="2023-05-28T16:26:09.295" v="139" actId="1076"/>
          <ac:spMkLst>
            <pc:docMk/>
            <pc:sldMk cId="4010367097" sldId="256"/>
            <ac:spMk id="17" creationId="{D0228E49-281F-FEB9-D986-D05367CB1837}"/>
          </ac:spMkLst>
        </pc:spChg>
        <pc:picChg chg="mod">
          <ac:chgData name="Manuel Valença" userId="2b153913-ff92-401f-9d85-3104f86aabb9" providerId="ADAL" clId="{C6A449EC-CE78-44AC-8A19-F571FD77BF3F}" dt="2023-05-28T16:25:42.095" v="120" actId="1036"/>
          <ac:picMkLst>
            <pc:docMk/>
            <pc:sldMk cId="4010367097" sldId="256"/>
            <ac:picMk id="29" creationId="{5D78107C-F4D7-1A25-3AA6-601CFC9E7E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EE393-C222-C040-B427-B53EAE0AFB89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6901D-8DEF-EA4D-9A13-23B0771F51A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842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901D-8DEF-EA4D-9A13-23B0771F51A1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306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074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321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954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149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142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505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073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017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576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323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630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2DE7F-1FF5-8040-9D4A-4E068451166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293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A15E57E-328B-8816-B2DC-7228FDF03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7964" y="16800253"/>
            <a:ext cx="6300788" cy="735783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INTRODUCTION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</a:t>
            </a:r>
            <a:endParaRPr lang="pt-PT" dirty="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802310-BBE7-C7F0-0459-B9113A92939B}"/>
              </a:ext>
            </a:extLst>
          </p:cNvPr>
          <p:cNvSpPr txBox="1"/>
          <p:nvPr/>
        </p:nvSpPr>
        <p:spPr>
          <a:xfrm>
            <a:off x="15273069" y="4354101"/>
            <a:ext cx="13277533" cy="651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REASON FOR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LOW ABUNDANCE OF SHARKS AND RAYS IN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ARABIC GULF ON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LAST TWENTY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FIVE YEARS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1251AD64-7977-C6E7-442D-0A6505433BB7}"/>
              </a:ext>
            </a:extLst>
          </p:cNvPr>
          <p:cNvSpPr txBox="1">
            <a:spLocks/>
          </p:cNvSpPr>
          <p:nvPr/>
        </p:nvSpPr>
        <p:spPr>
          <a:xfrm>
            <a:off x="22099587" y="27055869"/>
            <a:ext cx="6300788" cy="12521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DISCUSSION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A97C6E7-1730-CD4A-0B63-A16EEF63D26A}"/>
              </a:ext>
            </a:extLst>
          </p:cNvPr>
          <p:cNvSpPr txBox="1"/>
          <p:nvPr/>
        </p:nvSpPr>
        <p:spPr>
          <a:xfrm>
            <a:off x="15273069" y="10965166"/>
            <a:ext cx="141271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RIMA W. JABADO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1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 ,</a:t>
            </a:r>
            <a:r>
              <a:rPr lang="pt-PT" sz="4000" b="1" spc="-300" dirty="0">
                <a:latin typeface="Gotham Book" pitchFamily="2" charset="0"/>
                <a:cs typeface="Gotham Bold" pitchFamily="2" charset="0"/>
              </a:rPr>
              <a:t>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SHAMSA M. AL HAMELI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EDWIN M. GRANDCOURTI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3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4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MICHELLE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5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, RAOUL A. MULDER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6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4</a:t>
            </a:r>
            <a:endParaRPr lang="pt-PT" sz="4000" spc="-300" baseline="30000" dirty="0">
              <a:latin typeface="Gotham Book" pitchFamily="2" charset="0"/>
              <a:cs typeface="Gotham Book" pitchFamily="2" charset="0"/>
            </a:endParaRP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1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CESAM, Departamento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of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xxxx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University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of</a:t>
            </a:r>
            <a:r>
              <a:rPr lang="pt-PT" sz="3200" spc="-300">
                <a:latin typeface="Gotham Book" pitchFamily="2" charset="0"/>
                <a:cs typeface="Gotham Book" pitchFamily="2" charset="0"/>
              </a:rPr>
              <a:t> Aveiro,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Portugal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2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ENVIRONMENT AGENCY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3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GULF ELASMO PROJECT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4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CICECO UA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ok" pitchFamily="2" charset="0"/>
              </a:rPr>
              <a:t>5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MELBOURNE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6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W/A, AUSTRALIA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7BB726BC-08B8-B1FC-D76A-16E6E0353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53" y="4588002"/>
            <a:ext cx="11404486" cy="897733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C988E70F-76F3-5FAA-855F-FA0F81FD6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3716" y="40430074"/>
            <a:ext cx="4445000" cy="1397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5F8471A-D8BF-0FA6-DB9D-177590991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384" y="19176420"/>
            <a:ext cx="6227763" cy="4495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F4FF665-9F21-A9C0-6D8C-14758D2B7357}"/>
              </a:ext>
            </a:extLst>
          </p:cNvPr>
          <p:cNvSpPr txBox="1"/>
          <p:nvPr/>
        </p:nvSpPr>
        <p:spPr>
          <a:xfrm>
            <a:off x="8418390" y="24158090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pic>
        <p:nvPicPr>
          <p:cNvPr id="2" name="Imagem 15">
            <a:extLst>
              <a:ext uri="{FF2B5EF4-FFF2-40B4-BE49-F238E27FC236}">
                <a16:creationId xmlns:a16="http://schemas.microsoft.com/office/drawing/2014/main" id="{D15271E3-3668-CAD2-ABE8-53FC9D292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7384" y="29283302"/>
            <a:ext cx="6145181" cy="5791200"/>
          </a:xfrm>
          <a:prstGeom prst="rect">
            <a:avLst/>
          </a:prstGeom>
        </p:spPr>
      </p:pic>
      <p:pic>
        <p:nvPicPr>
          <p:cNvPr id="4" name="Imagem 15">
            <a:extLst>
              <a:ext uri="{FF2B5EF4-FFF2-40B4-BE49-F238E27FC236}">
                <a16:creationId xmlns:a16="http://schemas.microsoft.com/office/drawing/2014/main" id="{2484AEBA-9E1E-C7DD-E35B-00F7F72C3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50375" y="17082694"/>
            <a:ext cx="6350000" cy="5791200"/>
          </a:xfrm>
          <a:prstGeom prst="rect">
            <a:avLst/>
          </a:prstGeom>
        </p:spPr>
      </p:pic>
      <p:sp>
        <p:nvSpPr>
          <p:cNvPr id="5" name="CaixaDeTexto 6">
            <a:extLst>
              <a:ext uri="{FF2B5EF4-FFF2-40B4-BE49-F238E27FC236}">
                <a16:creationId xmlns:a16="http://schemas.microsoft.com/office/drawing/2014/main" id="{A9EF9B6B-859F-3C48-B0C6-C3E1F1769677}"/>
              </a:ext>
            </a:extLst>
          </p:cNvPr>
          <p:cNvSpPr txBox="1"/>
          <p:nvPr/>
        </p:nvSpPr>
        <p:spPr>
          <a:xfrm>
            <a:off x="22099587" y="23672220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12" name="CaixaDeTexto 6">
            <a:extLst>
              <a:ext uri="{FF2B5EF4-FFF2-40B4-BE49-F238E27FC236}">
                <a16:creationId xmlns:a16="http://schemas.microsoft.com/office/drawing/2014/main" id="{2F0F8F5A-1BD8-94BC-510F-BDBBC7C28A0A}"/>
              </a:ext>
            </a:extLst>
          </p:cNvPr>
          <p:cNvSpPr txBox="1"/>
          <p:nvPr/>
        </p:nvSpPr>
        <p:spPr>
          <a:xfrm>
            <a:off x="15343841" y="35692717"/>
            <a:ext cx="64510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>
                <a:latin typeface="Gotham Bold" pitchFamily="2" charset="0"/>
                <a:cs typeface="Gotham Bold" pitchFamily="2" charset="0"/>
              </a:rPr>
              <a:t>REFERENCES</a:t>
            </a:r>
          </a:p>
          <a:p>
            <a:endParaRPr lang="pt-PT" dirty="0">
              <a:latin typeface="Gotham Book" pitchFamily="2" charset="0"/>
              <a:cs typeface="Gotham Book" pitchFamily="2" charset="0"/>
            </a:endParaRPr>
          </a:p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/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id="{7DE975E3-9D58-9628-FC2F-380EEB6B9391}"/>
              </a:ext>
            </a:extLst>
          </p:cNvPr>
          <p:cNvSpPr txBox="1">
            <a:spLocks/>
          </p:cNvSpPr>
          <p:nvPr/>
        </p:nvSpPr>
        <p:spPr>
          <a:xfrm>
            <a:off x="1762312" y="12048080"/>
            <a:ext cx="4814884" cy="155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endParaRPr lang="pt-PT" sz="1800" dirty="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32" name="Subtítulo 2">
            <a:extLst>
              <a:ext uri="{FF2B5EF4-FFF2-40B4-BE49-F238E27FC236}">
                <a16:creationId xmlns:a16="http://schemas.microsoft.com/office/drawing/2014/main" id="{AD5BED2C-DCBC-8F89-4EF8-85716F2D530B}"/>
              </a:ext>
            </a:extLst>
          </p:cNvPr>
          <p:cNvSpPr txBox="1">
            <a:spLocks/>
          </p:cNvSpPr>
          <p:nvPr/>
        </p:nvSpPr>
        <p:spPr>
          <a:xfrm>
            <a:off x="1764708" y="25383704"/>
            <a:ext cx="6300788" cy="14165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METHODOLOGY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orem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nonummy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nibh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euismod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,.                    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890DD4D-2133-CB41-6EDF-0134AA88A196}"/>
              </a:ext>
            </a:extLst>
          </p:cNvPr>
          <p:cNvSpPr txBox="1">
            <a:spLocks/>
          </p:cNvSpPr>
          <p:nvPr/>
        </p:nvSpPr>
        <p:spPr>
          <a:xfrm>
            <a:off x="15343841" y="16800254"/>
            <a:ext cx="6300788" cy="18125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RESULTS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nonummy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nibh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euismod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                                                    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nonummy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nibh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euismod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  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2640A8-2B2D-8FD2-A547-037678AAB6EA}"/>
              </a:ext>
            </a:extLst>
          </p:cNvPr>
          <p:cNvGrpSpPr/>
          <p:nvPr/>
        </p:nvGrpSpPr>
        <p:grpSpPr>
          <a:xfrm>
            <a:off x="1762312" y="40247726"/>
            <a:ext cx="11246757" cy="1080733"/>
            <a:chOff x="1762312" y="40247726"/>
            <a:chExt cx="11246757" cy="1080733"/>
          </a:xfrm>
        </p:grpSpPr>
        <p:sp>
          <p:nvSpPr>
            <p:cNvPr id="14" name="Subtítulo 2">
              <a:extLst>
                <a:ext uri="{FF2B5EF4-FFF2-40B4-BE49-F238E27FC236}">
                  <a16:creationId xmlns:a16="http://schemas.microsoft.com/office/drawing/2014/main" id="{DE5F6F85-08C9-4A56-8D8B-5464B7087008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629959"/>
              <a:ext cx="11246757" cy="6985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800" dirty="0">
                  <a:latin typeface="Gotham Book" pitchFamily="2" charset="0"/>
                  <a:cs typeface="Gotham Book" pitchFamily="2" charset="0"/>
                </a:rPr>
                <a:t>We acknowledge financial support to CESAM by FCT/MCTES (UIDP/50017/2020+UIDB/50017/2020+LA/P/0094/2020), through national funds. (…)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consectetuer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adipiscing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elit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sed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diam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nonunit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augue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duis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dolore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te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feugait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nulla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facilisi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.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Lorem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cons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ectetuer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adipis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endParaRPr lang="pt-PT" sz="1800" dirty="0">
                <a:highlight>
                  <a:srgbClr val="FFFF00"/>
                </a:highlight>
                <a:latin typeface="Gotham Book" pitchFamily="2" charset="0"/>
                <a:cs typeface="Gotham Book" pitchFamily="2" charset="0"/>
              </a:endParaRPr>
            </a:p>
          </p:txBody>
        </p:sp>
        <p:sp>
          <p:nvSpPr>
            <p:cNvPr id="16" name="Subtítulo 2">
              <a:extLst>
                <a:ext uri="{FF2B5EF4-FFF2-40B4-BE49-F238E27FC236}">
                  <a16:creationId xmlns:a16="http://schemas.microsoft.com/office/drawing/2014/main" id="{5C217D95-FBBA-4406-41BB-4DD6D3BF93EA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247726"/>
              <a:ext cx="11246757" cy="3822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PT" sz="1800" b="1" dirty="0">
                  <a:latin typeface="Gotham Book" pitchFamily="2" charset="0"/>
                  <a:cs typeface="Gotham Book" pitchFamily="2" charset="0"/>
                </a:rPr>
                <a:t>ACKNOWLEDGEMENTS</a:t>
              </a:r>
            </a:p>
          </p:txBody>
        </p:sp>
      </p:grpSp>
      <p:sp>
        <p:nvSpPr>
          <p:cNvPr id="18" name="CaixaDeTexto 6">
            <a:extLst>
              <a:ext uri="{FF2B5EF4-FFF2-40B4-BE49-F238E27FC236}">
                <a16:creationId xmlns:a16="http://schemas.microsoft.com/office/drawing/2014/main" id="{B130982D-6D80-8F69-9983-139B5E2AF3C7}"/>
              </a:ext>
            </a:extLst>
          </p:cNvPr>
          <p:cNvSpPr txBox="1"/>
          <p:nvPr/>
        </p:nvSpPr>
        <p:spPr>
          <a:xfrm>
            <a:off x="8462607" y="35456735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F76B496-E88D-39B8-0CB7-58261DC82399}"/>
              </a:ext>
            </a:extLst>
          </p:cNvPr>
          <p:cNvSpPr txBox="1">
            <a:spLocks/>
          </p:cNvSpPr>
          <p:nvPr/>
        </p:nvSpPr>
        <p:spPr>
          <a:xfrm>
            <a:off x="9867681" y="8138634"/>
            <a:ext cx="3372069" cy="104346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Space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to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insert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image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(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replacing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this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example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) To delete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53C732F0-AF2C-B564-49E3-19365D504065}"/>
              </a:ext>
            </a:extLst>
          </p:cNvPr>
          <p:cNvSpPr txBox="1">
            <a:spLocks/>
          </p:cNvSpPr>
          <p:nvPr/>
        </p:nvSpPr>
        <p:spPr>
          <a:xfrm>
            <a:off x="20568915" y="40758238"/>
            <a:ext cx="7831460" cy="57022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Space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to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insert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additional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logos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of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funding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entities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(to delete)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D0228E49-281F-FEB9-D986-D05367CB1837}"/>
              </a:ext>
            </a:extLst>
          </p:cNvPr>
          <p:cNvSpPr txBox="1">
            <a:spLocks/>
          </p:cNvSpPr>
          <p:nvPr/>
        </p:nvSpPr>
        <p:spPr>
          <a:xfrm>
            <a:off x="25249981" y="1907190"/>
            <a:ext cx="3372069" cy="5622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Space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to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add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more logos</a:t>
            </a:r>
          </a:p>
        </p:txBody>
      </p:sp>
      <p:pic>
        <p:nvPicPr>
          <p:cNvPr id="19" name="Picture 18" descr="A logo with a blue dot&#10;&#10;Description automatically generated">
            <a:extLst>
              <a:ext uri="{FF2B5EF4-FFF2-40B4-BE49-F238E27FC236}">
                <a16:creationId xmlns:a16="http://schemas.microsoft.com/office/drawing/2014/main" id="{1D611E7A-342C-7E05-FE9A-A0999DC0E0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96801" y="1441816"/>
            <a:ext cx="8717596" cy="24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67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3053</TotalTime>
  <Words>1791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Gotham Black</vt:lpstr>
      <vt:lpstr>Gotham Bold</vt:lpstr>
      <vt:lpstr>Gotham Book</vt:lpstr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Sebastião Estanislau Pinto De Gusmão</dc:creator>
  <cp:lastModifiedBy>Manuel Valença</cp:lastModifiedBy>
  <cp:revision>9</cp:revision>
  <dcterms:created xsi:type="dcterms:W3CDTF">2023-04-26T14:18:29Z</dcterms:created>
  <dcterms:modified xsi:type="dcterms:W3CDTF">2023-07-18T13:46:14Z</dcterms:modified>
</cp:coreProperties>
</file>