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3431A-5D16-46F6-A090-13D39E69B9B4}" v="4" dt="2023-07-18T10:59:2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680"/>
    <p:restoredTop sz="96405"/>
  </p:normalViewPr>
  <p:slideViewPr>
    <p:cSldViewPr snapToGrid="0" snapToObjects="1">
      <p:cViewPr varScale="1">
        <p:scale>
          <a:sx n="70" d="100"/>
          <a:sy n="70" d="100"/>
        </p:scale>
        <p:origin x="548" y="60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47769217-0304-4EFA-8BF4-1DE2DF71301C}"/>
    <pc:docChg chg="modSld">
      <pc:chgData name="Manuel Valença" userId="2b153913-ff92-401f-9d85-3104f86aabb9" providerId="ADAL" clId="{47769217-0304-4EFA-8BF4-1DE2DF71301C}" dt="2022-12-07T16:37:34.181" v="5" actId="20577"/>
      <pc:docMkLst>
        <pc:docMk/>
      </pc:docMkLst>
      <pc:sldChg chg="modSp mod">
        <pc:chgData name="Manuel Valença" userId="2b153913-ff92-401f-9d85-3104f86aabb9" providerId="ADAL" clId="{47769217-0304-4EFA-8BF4-1DE2DF71301C}" dt="2022-12-07T16:37:34.181" v="5" actId="20577"/>
        <pc:sldMkLst>
          <pc:docMk/>
          <pc:sldMk cId="3110891363" sldId="277"/>
        </pc:sldMkLst>
        <pc:spChg chg="mod">
          <ac:chgData name="Manuel Valença" userId="2b153913-ff92-401f-9d85-3104f86aabb9" providerId="ADAL" clId="{47769217-0304-4EFA-8BF4-1DE2DF71301C}" dt="2022-12-07T16:37:34.181" v="5" actId="20577"/>
          <ac:spMkLst>
            <pc:docMk/>
            <pc:sldMk cId="3110891363" sldId="277"/>
            <ac:spMk id="2" creationId="{A8111930-BBC4-3024-FD23-53ADDD56E82A}"/>
          </ac:spMkLst>
        </pc:spChg>
      </pc:sldChg>
    </pc:docChg>
  </pc:docChgLst>
  <pc:docChgLst>
    <pc:chgData name="Manuel Valença" userId="2b153913-ff92-401f-9d85-3104f86aabb9" providerId="ADAL" clId="{4113431A-5D16-46F6-A090-13D39E69B9B4}"/>
    <pc:docChg chg="custSel modMainMaster">
      <pc:chgData name="Manuel Valença" userId="2b153913-ff92-401f-9d85-3104f86aabb9" providerId="ADAL" clId="{4113431A-5D16-46F6-A090-13D39E69B9B4}" dt="2023-07-18T10:59:22.188" v="155"/>
      <pc:docMkLst>
        <pc:docMk/>
      </pc:docMkLst>
      <pc:sldMasterChg chg="addSp delSp modSp mod modSldLayout">
        <pc:chgData name="Manuel Valença" userId="2b153913-ff92-401f-9d85-3104f86aabb9" providerId="ADAL" clId="{4113431A-5D16-46F6-A090-13D39E69B9B4}" dt="2023-07-18T10:59:22.188" v="155"/>
        <pc:sldMasterMkLst>
          <pc:docMk/>
          <pc:sldMasterMk cId="4046261683" sldId="2147483648"/>
        </pc:sldMasterMkLst>
        <pc:picChg chg="add del mod">
          <ac:chgData name="Manuel Valença" userId="2b153913-ff92-401f-9d85-3104f86aabb9" providerId="ADAL" clId="{4113431A-5D16-46F6-A090-13D39E69B9B4}" dt="2023-07-18T10:57:12.940" v="3" actId="478"/>
          <ac:picMkLst>
            <pc:docMk/>
            <pc:sldMasterMk cId="4046261683" sldId="2147483648"/>
            <ac:picMk id="3" creationId="{2659ABB1-87C0-F3C7-4687-E95955E15114}"/>
          </ac:picMkLst>
        </pc:picChg>
        <pc:picChg chg="add mod">
          <ac:chgData name="Manuel Valença" userId="2b153913-ff92-401f-9d85-3104f86aabb9" providerId="ADAL" clId="{4113431A-5D16-46F6-A090-13D39E69B9B4}" dt="2023-07-18T10:59:01.546" v="149" actId="1036"/>
          <ac:picMkLst>
            <pc:docMk/>
            <pc:sldMasterMk cId="4046261683" sldId="2147483648"/>
            <ac:picMk id="5" creationId="{3E7005DE-CD29-5749-2469-1DEF8199572C}"/>
          </ac:picMkLst>
        </pc:picChg>
        <pc:picChg chg="del">
          <ac:chgData name="Manuel Valença" userId="2b153913-ff92-401f-9d85-3104f86aabb9" providerId="ADAL" clId="{4113431A-5D16-46F6-A090-13D39E69B9B4}" dt="2023-07-18T10:58:51.631" v="110" actId="478"/>
          <ac:picMkLst>
            <pc:docMk/>
            <pc:sldMasterMk cId="4046261683" sldId="2147483648"/>
            <ac:picMk id="6" creationId="{4A1DB05E-83C9-4EF1-8A39-C492B4DEAE4C}"/>
          </ac:picMkLst>
        </pc:picChg>
        <pc:picChg chg="del">
          <ac:chgData name="Manuel Valença" userId="2b153913-ff92-401f-9d85-3104f86aabb9" providerId="ADAL" clId="{4113431A-5D16-46F6-A090-13D39E69B9B4}" dt="2023-07-18T10:58:49.989" v="109" actId="478"/>
          <ac:picMkLst>
            <pc:docMk/>
            <pc:sldMasterMk cId="4046261683" sldId="2147483648"/>
            <ac:picMk id="9" creationId="{DD4562F4-3C7D-424F-B911-1C06F47EB73F}"/>
          </ac:picMkLst>
        </pc:picChg>
        <pc:sldLayoutChg chg="addSp delSp modSp mod">
          <pc:chgData name="Manuel Valença" userId="2b153913-ff92-401f-9d85-3104f86aabb9" providerId="ADAL" clId="{4113431A-5D16-46F6-A090-13D39E69B9B4}" dt="2023-07-18T10:59:16.548" v="152"/>
          <pc:sldLayoutMkLst>
            <pc:docMk/>
            <pc:sldMasterMk cId="4046261683" sldId="2147483648"/>
            <pc:sldLayoutMk cId="1054965654" sldId="2147483649"/>
          </pc:sldLayoutMkLst>
          <pc:picChg chg="add mod">
            <ac:chgData name="Manuel Valença" userId="2b153913-ff92-401f-9d85-3104f86aabb9" providerId="ADAL" clId="{4113431A-5D16-46F6-A090-13D39E69B9B4}" dt="2023-07-18T10:59:16.548" v="152"/>
            <ac:picMkLst>
              <pc:docMk/>
              <pc:sldMasterMk cId="4046261683" sldId="2147483648"/>
              <pc:sldLayoutMk cId="1054965654" sldId="2147483649"/>
              <ac:picMk id="2" creationId="{85EE2933-D219-8866-BBD0-6C55272E67C4}"/>
            </ac:picMkLst>
          </pc:picChg>
          <pc:picChg chg="del">
            <ac:chgData name="Manuel Valença" userId="2b153913-ff92-401f-9d85-3104f86aabb9" providerId="ADAL" clId="{4113431A-5D16-46F6-A090-13D39E69B9B4}" dt="2023-07-18T10:59:16.157" v="151" actId="478"/>
            <ac:picMkLst>
              <pc:docMk/>
              <pc:sldMasterMk cId="4046261683" sldId="2147483648"/>
              <pc:sldLayoutMk cId="1054965654" sldId="2147483649"/>
              <ac:picMk id="11" creationId="{72C0C282-8FEA-474D-BABA-84478461E07F}"/>
            </ac:picMkLst>
          </pc:picChg>
          <pc:picChg chg="del">
            <ac:chgData name="Manuel Valença" userId="2b153913-ff92-401f-9d85-3104f86aabb9" providerId="ADAL" clId="{4113431A-5D16-46F6-A090-13D39E69B9B4}" dt="2023-07-18T10:59:14.610" v="150" actId="478"/>
            <ac:picMkLst>
              <pc:docMk/>
              <pc:sldMasterMk cId="4046261683" sldId="2147483648"/>
              <pc:sldLayoutMk cId="1054965654" sldId="2147483649"/>
              <ac:picMk id="13" creationId="{293ACDBC-3B64-40EC-8302-93377DCED25F}"/>
            </ac:picMkLst>
          </pc:picChg>
        </pc:sldLayoutChg>
        <pc:sldLayoutChg chg="addSp delSp modSp mod">
          <pc:chgData name="Manuel Valença" userId="2b153913-ff92-401f-9d85-3104f86aabb9" providerId="ADAL" clId="{4113431A-5D16-46F6-A090-13D39E69B9B4}" dt="2023-07-18T10:59:22.188" v="155"/>
          <pc:sldLayoutMkLst>
            <pc:docMk/>
            <pc:sldMasterMk cId="4046261683" sldId="2147483648"/>
            <pc:sldLayoutMk cId="2658861666" sldId="2147483650"/>
          </pc:sldLayoutMkLst>
          <pc:picChg chg="add mod">
            <ac:chgData name="Manuel Valença" userId="2b153913-ff92-401f-9d85-3104f86aabb9" providerId="ADAL" clId="{4113431A-5D16-46F6-A090-13D39E69B9B4}" dt="2023-07-18T10:59:22.188" v="155"/>
            <ac:picMkLst>
              <pc:docMk/>
              <pc:sldMasterMk cId="4046261683" sldId="2147483648"/>
              <pc:sldLayoutMk cId="2658861666" sldId="2147483650"/>
              <ac:picMk id="2" creationId="{608828FA-B4A7-E184-F857-831D9EFC5FD3}"/>
            </ac:picMkLst>
          </pc:picChg>
          <pc:picChg chg="del">
            <ac:chgData name="Manuel Valença" userId="2b153913-ff92-401f-9d85-3104f86aabb9" providerId="ADAL" clId="{4113431A-5D16-46F6-A090-13D39E69B9B4}" dt="2023-07-18T10:59:21.532" v="154" actId="478"/>
            <ac:picMkLst>
              <pc:docMk/>
              <pc:sldMasterMk cId="4046261683" sldId="2147483648"/>
              <pc:sldLayoutMk cId="2658861666" sldId="2147483650"/>
              <ac:picMk id="9" creationId="{2FB7BC67-E9F3-4D06-863F-8034D871D9A2}"/>
            </ac:picMkLst>
          </pc:picChg>
          <pc:picChg chg="del">
            <ac:chgData name="Manuel Valença" userId="2b153913-ff92-401f-9d85-3104f86aabb9" providerId="ADAL" clId="{4113431A-5D16-46F6-A090-13D39E69B9B4}" dt="2023-07-18T10:59:20.127" v="153" actId="478"/>
            <ac:picMkLst>
              <pc:docMk/>
              <pc:sldMasterMk cId="4046261683" sldId="2147483648"/>
              <pc:sldLayoutMk cId="2658861666" sldId="2147483650"/>
              <ac:picMk id="10" creationId="{52706F63-C90C-4FB9-893E-2AA6A1E7D73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 descr="A logo with a blue dot&#10;&#10;Description automatically generated">
            <a:extLst>
              <a:ext uri="{FF2B5EF4-FFF2-40B4-BE49-F238E27FC236}">
                <a16:creationId xmlns:a16="http://schemas.microsoft.com/office/drawing/2014/main" id="{85EE2933-D219-8866-BBD0-6C55272E67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9235" y="6029487"/>
            <a:ext cx="2652117" cy="7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 descr="A logo with a blue dot&#10;&#10;Description automatically generated">
            <a:extLst>
              <a:ext uri="{FF2B5EF4-FFF2-40B4-BE49-F238E27FC236}">
                <a16:creationId xmlns:a16="http://schemas.microsoft.com/office/drawing/2014/main" id="{608828FA-B4A7-E184-F857-831D9EFC5F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235" y="6029487"/>
            <a:ext cx="2652117" cy="7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5" name="Picture 4" descr="A logo with a blue dot&#10;&#10;Description automatically generated">
            <a:extLst>
              <a:ext uri="{FF2B5EF4-FFF2-40B4-BE49-F238E27FC236}">
                <a16:creationId xmlns:a16="http://schemas.microsoft.com/office/drawing/2014/main" id="{3E7005DE-CD29-5749-2469-1DEF819957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9235" y="6029487"/>
            <a:ext cx="2652117" cy="7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nome@ua.pt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cesam@ua.pt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70</cp:revision>
  <cp:lastPrinted>2022-11-25T01:18:23Z</cp:lastPrinted>
  <dcterms:created xsi:type="dcterms:W3CDTF">2022-06-29T14:44:39Z</dcterms:created>
  <dcterms:modified xsi:type="dcterms:W3CDTF">2023-07-18T10:59:23Z</dcterms:modified>
</cp:coreProperties>
</file>