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12192000" cy="68580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7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2001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pos="619" userDrawn="1">
          <p15:clr>
            <a:srgbClr val="A4A3A4"/>
          </p15:clr>
        </p15:guide>
        <p15:guide id="7" orient="horz" pos="3022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  <p15:guide id="9" pos="3568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orient="horz" pos="2704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4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/>
    <p:restoredTop sz="96405"/>
  </p:normalViewPr>
  <p:slideViewPr>
    <p:cSldViewPr snapToGrid="0" snapToObjects="1">
      <p:cViewPr varScale="1">
        <p:scale>
          <a:sx n="86" d="100"/>
          <a:sy n="86" d="100"/>
        </p:scale>
        <p:origin x="576" y="58"/>
      </p:cViewPr>
      <p:guideLst>
        <p:guide pos="2797"/>
        <p:guide orient="horz" pos="300"/>
        <p:guide orient="horz" pos="2001"/>
        <p:guide orient="horz" pos="1366"/>
        <p:guide pos="619"/>
        <p:guide orient="horz" pos="3022"/>
        <p:guide orient="horz" pos="731"/>
        <p:guide pos="3568"/>
        <p:guide orient="horz" pos="3634"/>
        <p:guide pos="3840"/>
        <p:guide orient="horz" pos="2704"/>
        <p:guide orient="horz" pos="3294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536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Valença" userId="2b153913-ff92-401f-9d85-3104f86aabb9" providerId="ADAL" clId="{2BD6D688-7794-412E-9D65-1203FAC3E90C}"/>
    <pc:docChg chg="custSel modSld modMainMaster">
      <pc:chgData name="Manuel Valença" userId="2b153913-ff92-401f-9d85-3104f86aabb9" providerId="ADAL" clId="{2BD6D688-7794-412E-9D65-1203FAC3E90C}" dt="2022-12-12T14:15:12.406" v="23"/>
      <pc:docMkLst>
        <pc:docMk/>
      </pc:docMkLst>
      <pc:sldChg chg="modSp mod">
        <pc:chgData name="Manuel Valença" userId="2b153913-ff92-401f-9d85-3104f86aabb9" providerId="ADAL" clId="{2BD6D688-7794-412E-9D65-1203FAC3E90C}" dt="2022-12-09T12:13:55.391" v="9" actId="20577"/>
        <pc:sldMkLst>
          <pc:docMk/>
          <pc:sldMk cId="3110891363" sldId="277"/>
        </pc:sldMkLst>
        <pc:spChg chg="mod">
          <ac:chgData name="Manuel Valença" userId="2b153913-ff92-401f-9d85-3104f86aabb9" providerId="ADAL" clId="{2BD6D688-7794-412E-9D65-1203FAC3E90C}" dt="2022-12-09T12:13:55.391" v="9" actId="20577"/>
          <ac:spMkLst>
            <pc:docMk/>
            <pc:sldMk cId="3110891363" sldId="277"/>
            <ac:spMk id="2" creationId="{A8111930-BBC4-3024-FD23-53ADDD56E82A}"/>
          </ac:spMkLst>
        </pc:spChg>
      </pc:sldChg>
      <pc:sldMasterChg chg="modSp mod modSldLayout">
        <pc:chgData name="Manuel Valença" userId="2b153913-ff92-401f-9d85-3104f86aabb9" providerId="ADAL" clId="{2BD6D688-7794-412E-9D65-1203FAC3E90C}" dt="2022-12-12T14:15:12.406" v="23"/>
        <pc:sldMasterMkLst>
          <pc:docMk/>
          <pc:sldMasterMk cId="4046261683" sldId="2147483648"/>
        </pc:sldMasterMkLst>
        <pc:picChg chg="mod">
          <ac:chgData name="Manuel Valença" userId="2b153913-ff92-401f-9d85-3104f86aabb9" providerId="ADAL" clId="{2BD6D688-7794-412E-9D65-1203FAC3E90C}" dt="2022-12-12T14:14:58.055" v="17" actId="1036"/>
          <ac:picMkLst>
            <pc:docMk/>
            <pc:sldMasterMk cId="4046261683" sldId="2147483648"/>
            <ac:picMk id="9" creationId="{6A1F7FA1-C6FB-4EB1-A86E-FA4CD0462223}"/>
          </ac:picMkLst>
        </pc:picChg>
        <pc:sldLayoutChg chg="addSp delSp modSp mod">
          <pc:chgData name="Manuel Valença" userId="2b153913-ff92-401f-9d85-3104f86aabb9" providerId="ADAL" clId="{2BD6D688-7794-412E-9D65-1203FAC3E90C}" dt="2022-12-12T14:15:08.942" v="20"/>
          <pc:sldLayoutMkLst>
            <pc:docMk/>
            <pc:sldMasterMk cId="4046261683" sldId="2147483648"/>
            <pc:sldLayoutMk cId="1054965654" sldId="2147483649"/>
          </pc:sldLayoutMkLst>
          <pc:picChg chg="add mod">
            <ac:chgData name="Manuel Valença" userId="2b153913-ff92-401f-9d85-3104f86aabb9" providerId="ADAL" clId="{2BD6D688-7794-412E-9D65-1203FAC3E90C}" dt="2022-12-12T14:15:08.942" v="20"/>
            <ac:picMkLst>
              <pc:docMk/>
              <pc:sldMasterMk cId="4046261683" sldId="2147483648"/>
              <pc:sldLayoutMk cId="1054965654" sldId="2147483649"/>
              <ac:picMk id="10" creationId="{13018579-C136-4AAD-BF56-2F114531682A}"/>
            </ac:picMkLst>
          </pc:picChg>
          <pc:picChg chg="add mod">
            <ac:chgData name="Manuel Valença" userId="2b153913-ff92-401f-9d85-3104f86aabb9" providerId="ADAL" clId="{2BD6D688-7794-412E-9D65-1203FAC3E90C}" dt="2022-12-12T14:15:08.942" v="20"/>
            <ac:picMkLst>
              <pc:docMk/>
              <pc:sldMasterMk cId="4046261683" sldId="2147483648"/>
              <pc:sldLayoutMk cId="1054965654" sldId="2147483649"/>
              <ac:picMk id="11" creationId="{CDFCB795-0EC3-46A6-8610-AC1504757BF4}"/>
            </ac:picMkLst>
          </pc:picChg>
          <pc:picChg chg="del">
            <ac:chgData name="Manuel Valença" userId="2b153913-ff92-401f-9d85-3104f86aabb9" providerId="ADAL" clId="{2BD6D688-7794-412E-9D65-1203FAC3E90C}" dt="2022-12-12T14:15:07.644" v="18" actId="478"/>
            <ac:picMkLst>
              <pc:docMk/>
              <pc:sldMasterMk cId="4046261683" sldId="2147483648"/>
              <pc:sldLayoutMk cId="1054965654" sldId="2147483649"/>
              <ac:picMk id="13" creationId="{D1EE44DD-9BC4-4EEE-B2DE-8416FA3B4C59}"/>
            </ac:picMkLst>
          </pc:picChg>
          <pc:picChg chg="del">
            <ac:chgData name="Manuel Valença" userId="2b153913-ff92-401f-9d85-3104f86aabb9" providerId="ADAL" clId="{2BD6D688-7794-412E-9D65-1203FAC3E90C}" dt="2022-12-12T14:15:08.055" v="19" actId="478"/>
            <ac:picMkLst>
              <pc:docMk/>
              <pc:sldMasterMk cId="4046261683" sldId="2147483648"/>
              <pc:sldLayoutMk cId="1054965654" sldId="2147483649"/>
              <ac:picMk id="14" creationId="{0B9AE239-7667-4042-B0A6-40041ACC24A1}"/>
            </ac:picMkLst>
          </pc:picChg>
        </pc:sldLayoutChg>
        <pc:sldLayoutChg chg="addSp delSp modSp mod">
          <pc:chgData name="Manuel Valença" userId="2b153913-ff92-401f-9d85-3104f86aabb9" providerId="ADAL" clId="{2BD6D688-7794-412E-9D65-1203FAC3E90C}" dt="2022-12-12T14:15:12.406" v="23"/>
          <pc:sldLayoutMkLst>
            <pc:docMk/>
            <pc:sldMasterMk cId="4046261683" sldId="2147483648"/>
            <pc:sldLayoutMk cId="2658861666" sldId="2147483650"/>
          </pc:sldLayoutMkLst>
          <pc:picChg chg="add mod">
            <ac:chgData name="Manuel Valença" userId="2b153913-ff92-401f-9d85-3104f86aabb9" providerId="ADAL" clId="{2BD6D688-7794-412E-9D65-1203FAC3E90C}" dt="2022-12-12T14:15:12.406" v="23"/>
            <ac:picMkLst>
              <pc:docMk/>
              <pc:sldMasterMk cId="4046261683" sldId="2147483648"/>
              <pc:sldLayoutMk cId="2658861666" sldId="2147483650"/>
              <ac:picMk id="9" creationId="{2FF8A991-BA4E-4281-855C-FEF28B092A41}"/>
            </ac:picMkLst>
          </pc:picChg>
          <pc:picChg chg="add mod">
            <ac:chgData name="Manuel Valença" userId="2b153913-ff92-401f-9d85-3104f86aabb9" providerId="ADAL" clId="{2BD6D688-7794-412E-9D65-1203FAC3E90C}" dt="2022-12-12T14:15:12.406" v="23"/>
            <ac:picMkLst>
              <pc:docMk/>
              <pc:sldMasterMk cId="4046261683" sldId="2147483648"/>
              <pc:sldLayoutMk cId="2658861666" sldId="2147483650"/>
              <ac:picMk id="10" creationId="{E755DE00-E81A-4097-9703-09D25BF5089A}"/>
            </ac:picMkLst>
          </pc:picChg>
          <pc:picChg chg="del">
            <ac:chgData name="Manuel Valença" userId="2b153913-ff92-401f-9d85-3104f86aabb9" providerId="ADAL" clId="{2BD6D688-7794-412E-9D65-1203FAC3E90C}" dt="2022-12-12T14:15:11.119" v="21" actId="478"/>
            <ac:picMkLst>
              <pc:docMk/>
              <pc:sldMasterMk cId="4046261683" sldId="2147483648"/>
              <pc:sldLayoutMk cId="2658861666" sldId="2147483650"/>
              <ac:picMk id="13" creationId="{ECECB0B9-2C70-413F-A186-1ED25DB4F8C4}"/>
            </ac:picMkLst>
          </pc:picChg>
          <pc:picChg chg="del">
            <ac:chgData name="Manuel Valença" userId="2b153913-ff92-401f-9d85-3104f86aabb9" providerId="ADAL" clId="{2BD6D688-7794-412E-9D65-1203FAC3E90C}" dt="2022-12-12T14:15:11.525" v="22" actId="478"/>
            <ac:picMkLst>
              <pc:docMk/>
              <pc:sldMasterMk cId="4046261683" sldId="2147483648"/>
              <pc:sldLayoutMk cId="2658861666" sldId="2147483650"/>
              <ac:picMk id="14" creationId="{7F91460B-07F7-468A-8E63-ED845B111E5A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8FA1661-2154-27A1-FADC-D41444500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3E02DE9-2CF2-A39C-3976-E745F45EB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1F16-7F46-984D-80D5-3E1535B12DA6}" type="datetimeFigureOut">
              <a:rPr lang="pt-PT" smtClean="0"/>
              <a:t>12/12/2022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10FF130-D803-F6AE-AE9A-789C3E111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D8A2059-06D4-8130-5EA2-0F7F10881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186-3E05-FD43-964C-05BA1C4023C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834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17A0-0785-9D4D-BE02-8272C0C6F7C1}" type="datetimeFigureOut">
              <a:rPr lang="pt-PT" smtClean="0"/>
              <a:t>12/12/2022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CF12-6948-FE43-BFE8-2177DD30125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575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D79DEEE4-4F38-4FAD-587A-ADF25EA59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66" y="2831407"/>
            <a:ext cx="3144744" cy="1389381"/>
          </a:xfrm>
          <a:prstGeom prst="rect">
            <a:avLst/>
          </a:prstGeom>
        </p:spPr>
      </p:pic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525230FA-146D-D240-D594-C5770FBF34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0566" y="2084164"/>
            <a:ext cx="5396328" cy="3977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FontTx/>
              <a:buNone/>
              <a:defRPr sz="3600" b="1" cap="all" baseline="0"/>
            </a:lvl1pPr>
            <a:lvl2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2pPr>
            <a:lvl3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3pPr>
            <a:lvl4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4pPr>
            <a:lvl5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5pPr>
          </a:lstStyle>
          <a:p>
            <a:pPr lvl="0"/>
            <a:r>
              <a:rPr lang="pt-PT" dirty="0"/>
              <a:t>CLIQUE PARA EDI</a:t>
            </a:r>
          </a:p>
          <a:p>
            <a:pPr lvl="0"/>
            <a:r>
              <a:rPr lang="pt-PT" dirty="0"/>
              <a:t>TAR OS ESTILOS DO TEXTO 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CFAC71-7B3D-9662-6489-658215F36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800491-7228-4B23-B316-0245161FEEA0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74C7D7-ABAA-44F6-9BB5-8B515D075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10" name="Imagem 24">
            <a:extLst>
              <a:ext uri="{FF2B5EF4-FFF2-40B4-BE49-F238E27FC236}">
                <a16:creationId xmlns:a16="http://schemas.microsoft.com/office/drawing/2014/main" id="{13018579-C136-4AAD-BF56-2F11453168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387" y="6179861"/>
            <a:ext cx="1261599" cy="557388"/>
          </a:xfrm>
          <a:prstGeom prst="rect">
            <a:avLst/>
          </a:prstGeom>
          <a:noFill/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FCB795-0EC3-46A6-8610-AC1504757BF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7347" y="6088857"/>
            <a:ext cx="1565090" cy="5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6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pos="7174" userDrawn="1">
          <p15:clr>
            <a:srgbClr val="FBAE40"/>
          </p15:clr>
        </p15:guide>
        <p15:guide id="5" pos="3704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orient="horz" pos="3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F5BDDFC1-0FDA-1C4C-376E-317E9CB04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3429000"/>
            <a:ext cx="3964023" cy="22725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60"/>
              </a:lnSpc>
              <a:buNone/>
              <a:defRPr sz="1800" b="1"/>
            </a:lvl1pPr>
            <a:lvl2pPr marL="457200" indent="0">
              <a:lnSpc>
                <a:spcPts val="2160"/>
              </a:lnSpc>
              <a:buNone/>
              <a:defRPr sz="1800" b="1"/>
            </a:lvl2pPr>
            <a:lvl3pPr marL="914400" indent="0">
              <a:lnSpc>
                <a:spcPts val="2160"/>
              </a:lnSpc>
              <a:buNone/>
              <a:defRPr sz="1800" b="1"/>
            </a:lvl3pPr>
            <a:lvl4pPr marL="1371600" indent="0">
              <a:lnSpc>
                <a:spcPts val="2160"/>
              </a:lnSpc>
              <a:buNone/>
              <a:defRPr sz="1800" b="1"/>
            </a:lvl4pPr>
            <a:lvl5pPr marL="1828800" indent="0">
              <a:lnSpc>
                <a:spcPts val="2160"/>
              </a:lnSpc>
              <a:buNone/>
              <a:defRPr sz="1800" b="1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4E47C2-089D-8896-F7E4-00A572FEB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662468"/>
            <a:ext cx="5562600" cy="3578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D0912C-7C05-735A-082D-AB2CFAE7A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FD4DD1-5A63-4140-9646-118C268E7E04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BC1F7B-B5DC-4EC6-8E34-929BF30B1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9" name="Imagem 24">
            <a:extLst>
              <a:ext uri="{FF2B5EF4-FFF2-40B4-BE49-F238E27FC236}">
                <a16:creationId xmlns:a16="http://schemas.microsoft.com/office/drawing/2014/main" id="{2FF8A991-BA4E-4281-855C-FEF28B092A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2387" y="6179861"/>
            <a:ext cx="1261599" cy="557388"/>
          </a:xfrm>
          <a:prstGeom prst="rect">
            <a:avLst/>
          </a:prstGeom>
          <a:noFill/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55DE00-E81A-4097-9703-09D25BF508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7347" y="6088857"/>
            <a:ext cx="1565090" cy="5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6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71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0BFEA-B74F-4DDB-A420-CBC8E8AB5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83" y="-713233"/>
            <a:ext cx="2521978" cy="25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52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1126"/>
            <a:ext cx="53863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781126"/>
            <a:ext cx="5389562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0EBDA4D-07CD-C342-83F3-EDD94B6E3D2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2276475"/>
            <a:ext cx="5386388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435262E4-9E39-4747-B1E7-70718C69248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92838" y="2276475"/>
            <a:ext cx="5389562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532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24">
            <a:extLst>
              <a:ext uri="{FF2B5EF4-FFF2-40B4-BE49-F238E27FC236}">
                <a16:creationId xmlns:a16="http://schemas.microsoft.com/office/drawing/2014/main" id="{4A1DB05E-83C9-4EF1-8A39-C492B4DEAE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2387" y="6179861"/>
            <a:ext cx="1261599" cy="557388"/>
          </a:xfrm>
          <a:prstGeom prst="rect">
            <a:avLst/>
          </a:prstGeom>
          <a:noFill/>
          <a:effectLst/>
        </p:spPr>
      </p:pic>
      <p:pic>
        <p:nvPicPr>
          <p:cNvPr id="8" name="Imagem 3">
            <a:extLst>
              <a:ext uri="{FF2B5EF4-FFF2-40B4-BE49-F238E27FC236}">
                <a16:creationId xmlns:a16="http://schemas.microsoft.com/office/drawing/2014/main" id="{52B73E12-8B0E-409F-A34B-78CAE8564B6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CDDD0-8980-4D15-87AB-DBA5D493CA69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2CBC32-1B15-4ED4-A45B-BB8B1985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1F7FA1-C6FB-4EB1-A86E-FA4CD046222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7347" y="6088857"/>
            <a:ext cx="1565090" cy="5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FAB74-F31D-42F8-8BD2-3EB12963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6314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A8111930-BBC4-3024-FD23-53ADDD56E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PT" dirty="0"/>
              <a:t>OBRIGADO</a:t>
            </a:r>
          </a:p>
          <a:p>
            <a:pPr>
              <a:spcBef>
                <a:spcPts val="0"/>
              </a:spcBef>
            </a:pPr>
            <a:r>
              <a:rPr lang="pt-PT" dirty="0"/>
              <a:t>THANK YOU</a:t>
            </a:r>
          </a:p>
          <a:p>
            <a:pPr>
              <a:spcBef>
                <a:spcPts val="0"/>
              </a:spcBef>
            </a:pPr>
            <a:endParaRPr lang="pt-PT" dirty="0"/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email@ua.pt</a:t>
            </a:r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www.cesam-la.pt</a:t>
            </a:r>
          </a:p>
          <a:p>
            <a:pPr>
              <a:spcBef>
                <a:spcPts val="0"/>
              </a:spcBef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4AB4302-66AB-E7DB-51FD-6FF5C935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38943" b="28273"/>
          <a:stretch/>
        </p:blipFill>
        <p:spPr>
          <a:xfrm>
            <a:off x="1" y="0"/>
            <a:ext cx="12192000" cy="3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1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16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Manuel Valença</cp:lastModifiedBy>
  <cp:revision>74</cp:revision>
  <cp:lastPrinted>2022-11-25T01:18:23Z</cp:lastPrinted>
  <dcterms:created xsi:type="dcterms:W3CDTF">2022-06-29T14:44:39Z</dcterms:created>
  <dcterms:modified xsi:type="dcterms:W3CDTF">2022-12-12T14:15:16Z</dcterms:modified>
</cp:coreProperties>
</file>