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/>
    <p:restoredTop sz="96405"/>
  </p:normalViewPr>
  <p:slideViewPr>
    <p:cSldViewPr snapToGrid="0" snapToObjects="1">
      <p:cViewPr varScale="1">
        <p:scale>
          <a:sx n="86" d="100"/>
          <a:sy n="86" d="100"/>
        </p:scale>
        <p:origin x="576" y="58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Valença" userId="2b153913-ff92-401f-9d85-3104f86aabb9" providerId="ADAL" clId="{89F7F062-8448-4C3D-89F4-B1AEE33F5408}"/>
    <pc:docChg chg="undo custSel modSld modMainMaster">
      <pc:chgData name="Manuel Valença" userId="2b153913-ff92-401f-9d85-3104f86aabb9" providerId="ADAL" clId="{89F7F062-8448-4C3D-89F4-B1AEE33F5408}" dt="2022-12-12T14:14:39.153" v="34"/>
      <pc:docMkLst>
        <pc:docMk/>
      </pc:docMkLst>
      <pc:sldChg chg="modSp mod">
        <pc:chgData name="Manuel Valença" userId="2b153913-ff92-401f-9d85-3104f86aabb9" providerId="ADAL" clId="{89F7F062-8448-4C3D-89F4-B1AEE33F5408}" dt="2022-12-09T12:13:41.348" v="16" actId="20577"/>
        <pc:sldMkLst>
          <pc:docMk/>
          <pc:sldMk cId="3110891363" sldId="277"/>
        </pc:sldMkLst>
        <pc:spChg chg="mod">
          <ac:chgData name="Manuel Valença" userId="2b153913-ff92-401f-9d85-3104f86aabb9" providerId="ADAL" clId="{89F7F062-8448-4C3D-89F4-B1AEE33F5408}" dt="2022-12-09T12:13:41.348" v="16" actId="20577"/>
          <ac:spMkLst>
            <pc:docMk/>
            <pc:sldMk cId="3110891363" sldId="277"/>
            <ac:spMk id="2" creationId="{A8111930-BBC4-3024-FD23-53ADDD56E82A}"/>
          </ac:spMkLst>
        </pc:spChg>
      </pc:sldChg>
      <pc:sldMasterChg chg="modSp mod modSldLayout">
        <pc:chgData name="Manuel Valença" userId="2b153913-ff92-401f-9d85-3104f86aabb9" providerId="ADAL" clId="{89F7F062-8448-4C3D-89F4-B1AEE33F5408}" dt="2022-12-12T14:14:39.153" v="34"/>
        <pc:sldMasterMkLst>
          <pc:docMk/>
          <pc:sldMasterMk cId="4046261683" sldId="2147483648"/>
        </pc:sldMasterMkLst>
        <pc:picChg chg="mod">
          <ac:chgData name="Manuel Valença" userId="2b153913-ff92-401f-9d85-3104f86aabb9" providerId="ADAL" clId="{89F7F062-8448-4C3D-89F4-B1AEE33F5408}" dt="2022-12-12T14:14:03.995" v="26" actId="1036"/>
          <ac:picMkLst>
            <pc:docMk/>
            <pc:sldMasterMk cId="4046261683" sldId="2147483648"/>
            <ac:picMk id="5" creationId="{68FF97E5-F1FC-4D26-9FE0-F15178D8AE12}"/>
          </ac:picMkLst>
        </pc:picChg>
        <pc:picChg chg="mod">
          <ac:chgData name="Manuel Valença" userId="2b153913-ff92-401f-9d85-3104f86aabb9" providerId="ADAL" clId="{89F7F062-8448-4C3D-89F4-B1AEE33F5408}" dt="2022-12-12T14:14:28.202" v="28" actId="1076"/>
          <ac:picMkLst>
            <pc:docMk/>
            <pc:sldMasterMk cId="4046261683" sldId="2147483648"/>
            <ac:picMk id="15" creationId="{892CBC32-1B15-4ED4-A45B-BB8B19850EE8}"/>
          </ac:picMkLst>
        </pc:picChg>
        <pc:sldLayoutChg chg="addSp delSp modSp mod">
          <pc:chgData name="Manuel Valença" userId="2b153913-ff92-401f-9d85-3104f86aabb9" providerId="ADAL" clId="{89F7F062-8448-4C3D-89F4-B1AEE33F5408}" dt="2022-12-12T14:14:35.493" v="31"/>
          <pc:sldLayoutMkLst>
            <pc:docMk/>
            <pc:sldMasterMk cId="4046261683" sldId="2147483648"/>
            <pc:sldLayoutMk cId="1054965654" sldId="2147483649"/>
          </pc:sldLayoutMkLst>
          <pc:picChg chg="add mod">
            <ac:chgData name="Manuel Valença" userId="2b153913-ff92-401f-9d85-3104f86aabb9" providerId="ADAL" clId="{89F7F062-8448-4C3D-89F4-B1AEE33F5408}" dt="2022-12-12T14:14:35.493" v="31"/>
            <ac:picMkLst>
              <pc:docMk/>
              <pc:sldMasterMk cId="4046261683" sldId="2147483648"/>
              <pc:sldLayoutMk cId="1054965654" sldId="2147483649"/>
              <ac:picMk id="10" creationId="{01DCB836-DA1B-4545-BF40-0153EBD53262}"/>
            </ac:picMkLst>
          </pc:picChg>
          <pc:picChg chg="add mod">
            <ac:chgData name="Manuel Valença" userId="2b153913-ff92-401f-9d85-3104f86aabb9" providerId="ADAL" clId="{89F7F062-8448-4C3D-89F4-B1AEE33F5408}" dt="2022-12-12T14:14:35.493" v="31"/>
            <ac:picMkLst>
              <pc:docMk/>
              <pc:sldMasterMk cId="4046261683" sldId="2147483648"/>
              <pc:sldLayoutMk cId="1054965654" sldId="2147483649"/>
              <ac:picMk id="11" creationId="{DB6DD4E7-F050-4FEE-BA28-A7CEDB4A1CCE}"/>
            </ac:picMkLst>
          </pc:picChg>
          <pc:picChg chg="del">
            <ac:chgData name="Manuel Valença" userId="2b153913-ff92-401f-9d85-3104f86aabb9" providerId="ADAL" clId="{89F7F062-8448-4C3D-89F4-B1AEE33F5408}" dt="2022-12-12T14:14:34.132" v="29" actId="478"/>
            <ac:picMkLst>
              <pc:docMk/>
              <pc:sldMasterMk cId="4046261683" sldId="2147483648"/>
              <pc:sldLayoutMk cId="1054965654" sldId="2147483649"/>
              <ac:picMk id="17" creationId="{6AAF083E-A2F7-4E73-9B3E-4E177BFA8E7F}"/>
            </ac:picMkLst>
          </pc:picChg>
          <pc:picChg chg="del">
            <ac:chgData name="Manuel Valença" userId="2b153913-ff92-401f-9d85-3104f86aabb9" providerId="ADAL" clId="{89F7F062-8448-4C3D-89F4-B1AEE33F5408}" dt="2022-12-12T14:14:34.581" v="30" actId="478"/>
            <ac:picMkLst>
              <pc:docMk/>
              <pc:sldMasterMk cId="4046261683" sldId="2147483648"/>
              <pc:sldLayoutMk cId="1054965654" sldId="2147483649"/>
              <ac:picMk id="18" creationId="{49728FCF-4BA7-4653-B00B-B2EA0DF1F0E1}"/>
            </ac:picMkLst>
          </pc:picChg>
        </pc:sldLayoutChg>
        <pc:sldLayoutChg chg="addSp delSp modSp mod">
          <pc:chgData name="Manuel Valença" userId="2b153913-ff92-401f-9d85-3104f86aabb9" providerId="ADAL" clId="{89F7F062-8448-4C3D-89F4-B1AEE33F5408}" dt="2022-12-12T14:14:39.153" v="34"/>
          <pc:sldLayoutMkLst>
            <pc:docMk/>
            <pc:sldMasterMk cId="4046261683" sldId="2147483648"/>
            <pc:sldLayoutMk cId="2658861666" sldId="2147483650"/>
          </pc:sldLayoutMkLst>
          <pc:picChg chg="add mod">
            <ac:chgData name="Manuel Valença" userId="2b153913-ff92-401f-9d85-3104f86aabb9" providerId="ADAL" clId="{89F7F062-8448-4C3D-89F4-B1AEE33F5408}" dt="2022-12-12T14:14:39.153" v="34"/>
            <ac:picMkLst>
              <pc:docMk/>
              <pc:sldMasterMk cId="4046261683" sldId="2147483648"/>
              <pc:sldLayoutMk cId="2658861666" sldId="2147483650"/>
              <ac:picMk id="9" creationId="{89B4A8E3-BC9D-4B84-9E4D-3CCE3DE15642}"/>
            </ac:picMkLst>
          </pc:picChg>
          <pc:picChg chg="add mod">
            <ac:chgData name="Manuel Valença" userId="2b153913-ff92-401f-9d85-3104f86aabb9" providerId="ADAL" clId="{89F7F062-8448-4C3D-89F4-B1AEE33F5408}" dt="2022-12-12T14:14:39.153" v="34"/>
            <ac:picMkLst>
              <pc:docMk/>
              <pc:sldMasterMk cId="4046261683" sldId="2147483648"/>
              <pc:sldLayoutMk cId="2658861666" sldId="2147483650"/>
              <ac:picMk id="10" creationId="{8E16E76B-E13B-4892-B5AD-489775AF4B55}"/>
            </ac:picMkLst>
          </pc:picChg>
          <pc:picChg chg="del">
            <ac:chgData name="Manuel Valença" userId="2b153913-ff92-401f-9d85-3104f86aabb9" providerId="ADAL" clId="{89F7F062-8448-4C3D-89F4-B1AEE33F5408}" dt="2022-12-12T14:14:37.823" v="32" actId="478"/>
            <ac:picMkLst>
              <pc:docMk/>
              <pc:sldMasterMk cId="4046261683" sldId="2147483648"/>
              <pc:sldLayoutMk cId="2658861666" sldId="2147483650"/>
              <ac:picMk id="16" creationId="{F55AD813-CA84-4EC9-A1BF-4A2960635983}"/>
            </ac:picMkLst>
          </pc:picChg>
          <pc:picChg chg="del">
            <ac:chgData name="Manuel Valença" userId="2b153913-ff92-401f-9d85-3104f86aabb9" providerId="ADAL" clId="{89F7F062-8448-4C3D-89F4-B1AEE33F5408}" dt="2022-12-12T14:14:38.236" v="33" actId="478"/>
            <ac:picMkLst>
              <pc:docMk/>
              <pc:sldMasterMk cId="4046261683" sldId="2147483648"/>
              <pc:sldLayoutMk cId="2658861666" sldId="2147483650"/>
              <ac:picMk id="17" creationId="{C399FFB9-BE2F-4F71-A54B-EA16D16E294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800491-7228-4B23-B316-0245161FEEA0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10" name="Imagem 24">
            <a:extLst>
              <a:ext uri="{FF2B5EF4-FFF2-40B4-BE49-F238E27FC236}">
                <a16:creationId xmlns:a16="http://schemas.microsoft.com/office/drawing/2014/main" id="{01DCB836-DA1B-4545-BF40-0153EBD53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387" y="6179861"/>
            <a:ext cx="1261599" cy="557388"/>
          </a:xfrm>
          <a:prstGeom prst="rect">
            <a:avLst/>
          </a:prstGeom>
          <a:noFill/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6DD4E7-F050-4FEE-BA28-A7CEDB4A1C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7347" y="6090840"/>
            <a:ext cx="1435001" cy="5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FD4DD1-5A63-4140-9646-118C268E7E04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9" name="Imagem 24">
            <a:extLst>
              <a:ext uri="{FF2B5EF4-FFF2-40B4-BE49-F238E27FC236}">
                <a16:creationId xmlns:a16="http://schemas.microsoft.com/office/drawing/2014/main" id="{89B4A8E3-BC9D-4B84-9E4D-3CCE3DE156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2387" y="6179861"/>
            <a:ext cx="1261599" cy="557388"/>
          </a:xfrm>
          <a:prstGeom prst="rect">
            <a:avLst/>
          </a:prstGeom>
          <a:noFill/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16E76B-E13B-4892-B5AD-489775AF4B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7347" y="6090840"/>
            <a:ext cx="1435001" cy="5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4">
            <a:extLst>
              <a:ext uri="{FF2B5EF4-FFF2-40B4-BE49-F238E27FC236}">
                <a16:creationId xmlns:a16="http://schemas.microsoft.com/office/drawing/2014/main" id="{4A1DB05E-83C9-4EF1-8A39-C492B4DEAE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2387" y="6179861"/>
            <a:ext cx="1261599" cy="557388"/>
          </a:xfrm>
          <a:prstGeom prst="rect">
            <a:avLst/>
          </a:prstGeom>
          <a:noFill/>
          <a:effectLst/>
        </p:spPr>
      </p:pic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CDDD0-8980-4D15-87AB-DBA5D493CA69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FF97E5-F1FC-4D26-9FE0-F15178D8AE1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7347" y="6090840"/>
            <a:ext cx="1435001" cy="5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Manuel Valença</cp:lastModifiedBy>
  <cp:revision>72</cp:revision>
  <cp:lastPrinted>2022-11-25T01:18:23Z</cp:lastPrinted>
  <dcterms:created xsi:type="dcterms:W3CDTF">2022-06-29T14:44:39Z</dcterms:created>
  <dcterms:modified xsi:type="dcterms:W3CDTF">2022-12-12T14:14:43Z</dcterms:modified>
</cp:coreProperties>
</file>