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680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576" y="7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B5DDFA02-109C-4936-8849-D3BD7C9BD77E}"/>
    <pc:docChg chg="custSel modSld modMainMaster">
      <pc:chgData name="Manuel Valença" userId="2b153913-ff92-401f-9d85-3104f86aabb9" providerId="ADAL" clId="{B5DDFA02-109C-4936-8849-D3BD7C9BD77E}" dt="2022-12-12T14:12:57.106" v="27"/>
      <pc:docMkLst>
        <pc:docMk/>
      </pc:docMkLst>
      <pc:sldChg chg="modSp mod">
        <pc:chgData name="Manuel Valença" userId="2b153913-ff92-401f-9d85-3104f86aabb9" providerId="ADAL" clId="{B5DDFA02-109C-4936-8849-D3BD7C9BD77E}" dt="2022-12-09T12:13:05.814" v="9" actId="20577"/>
        <pc:sldMkLst>
          <pc:docMk/>
          <pc:sldMk cId="3110891363" sldId="277"/>
        </pc:sldMkLst>
        <pc:spChg chg="mod">
          <ac:chgData name="Manuel Valença" userId="2b153913-ff92-401f-9d85-3104f86aabb9" providerId="ADAL" clId="{B5DDFA02-109C-4936-8849-D3BD7C9BD77E}" dt="2022-12-09T12:13:05.814" v="9" actId="20577"/>
          <ac:spMkLst>
            <pc:docMk/>
            <pc:sldMk cId="3110891363" sldId="277"/>
            <ac:spMk id="2" creationId="{A8111930-BBC4-3024-FD23-53ADDD56E82A}"/>
          </ac:spMkLst>
        </pc:spChg>
      </pc:sldChg>
      <pc:sldMasterChg chg="modSp mod modSldLayout">
        <pc:chgData name="Manuel Valença" userId="2b153913-ff92-401f-9d85-3104f86aabb9" providerId="ADAL" clId="{B5DDFA02-109C-4936-8849-D3BD7C9BD77E}" dt="2022-12-12T14:12:57.106" v="27"/>
        <pc:sldMasterMkLst>
          <pc:docMk/>
          <pc:sldMasterMk cId="4046261683" sldId="2147483648"/>
        </pc:sldMasterMkLst>
        <pc:picChg chg="mod">
          <ac:chgData name="Manuel Valença" userId="2b153913-ff92-401f-9d85-3104f86aabb9" providerId="ADAL" clId="{B5DDFA02-109C-4936-8849-D3BD7C9BD77E}" dt="2022-12-12T14:11:35.817" v="14" actId="1035"/>
          <ac:picMkLst>
            <pc:docMk/>
            <pc:sldMasterMk cId="4046261683" sldId="2147483648"/>
            <ac:picMk id="7" creationId="{E9552CB0-CE26-4A3C-AFE8-DEC13C245EE2}"/>
          </ac:picMkLst>
        </pc:picChg>
        <pc:sldLayoutChg chg="addSp delSp modSp mod">
          <pc:chgData name="Manuel Valença" userId="2b153913-ff92-401f-9d85-3104f86aabb9" providerId="ADAL" clId="{B5DDFA02-109C-4936-8849-D3BD7C9BD77E}" dt="2022-12-12T14:12:52.252" v="24"/>
          <pc:sldLayoutMkLst>
            <pc:docMk/>
            <pc:sldMasterMk cId="4046261683" sldId="2147483648"/>
            <pc:sldLayoutMk cId="1054965654" sldId="2147483649"/>
          </pc:sldLayoutMkLst>
          <pc:picChg chg="add mod">
            <ac:chgData name="Manuel Valença" userId="2b153913-ff92-401f-9d85-3104f86aabb9" providerId="ADAL" clId="{B5DDFA02-109C-4936-8849-D3BD7C9BD77E}" dt="2022-12-12T14:12:52.252" v="24"/>
            <ac:picMkLst>
              <pc:docMk/>
              <pc:sldMasterMk cId="4046261683" sldId="2147483648"/>
              <pc:sldLayoutMk cId="1054965654" sldId="2147483649"/>
              <ac:picMk id="10" creationId="{33C7B3BA-DDE0-41C4-B436-DE0BA7B10ACA}"/>
            </ac:picMkLst>
          </pc:picChg>
          <pc:picChg chg="del">
            <ac:chgData name="Manuel Valença" userId="2b153913-ff92-401f-9d85-3104f86aabb9" providerId="ADAL" clId="{B5DDFA02-109C-4936-8849-D3BD7C9BD77E}" dt="2022-12-12T14:12:50.827" v="22" actId="478"/>
            <ac:picMkLst>
              <pc:docMk/>
              <pc:sldMasterMk cId="4046261683" sldId="2147483648"/>
              <pc:sldLayoutMk cId="1054965654" sldId="2147483649"/>
              <ac:picMk id="11" creationId="{2E3BD005-B4C7-4B0B-BFA0-AE40F416BAF2}"/>
            </ac:picMkLst>
          </pc:picChg>
          <pc:picChg chg="del mod">
            <ac:chgData name="Manuel Valença" userId="2b153913-ff92-401f-9d85-3104f86aabb9" providerId="ADAL" clId="{B5DDFA02-109C-4936-8849-D3BD7C9BD77E}" dt="2022-12-12T14:12:51.220" v="23" actId="478"/>
            <ac:picMkLst>
              <pc:docMk/>
              <pc:sldMasterMk cId="4046261683" sldId="2147483648"/>
              <pc:sldLayoutMk cId="1054965654" sldId="2147483649"/>
              <ac:picMk id="13" creationId="{9868553B-8F1E-48A7-9508-9874EB507EAE}"/>
            </ac:picMkLst>
          </pc:picChg>
          <pc:picChg chg="add mod">
            <ac:chgData name="Manuel Valença" userId="2b153913-ff92-401f-9d85-3104f86aabb9" providerId="ADAL" clId="{B5DDFA02-109C-4936-8849-D3BD7C9BD77E}" dt="2022-12-12T14:12:52.252" v="24"/>
            <ac:picMkLst>
              <pc:docMk/>
              <pc:sldMasterMk cId="4046261683" sldId="2147483648"/>
              <pc:sldLayoutMk cId="1054965654" sldId="2147483649"/>
              <ac:picMk id="14" creationId="{9A086935-6955-43B4-942A-065DC8272C7C}"/>
            </ac:picMkLst>
          </pc:picChg>
        </pc:sldLayoutChg>
        <pc:sldLayoutChg chg="addSp delSp modSp mod">
          <pc:chgData name="Manuel Valença" userId="2b153913-ff92-401f-9d85-3104f86aabb9" providerId="ADAL" clId="{B5DDFA02-109C-4936-8849-D3BD7C9BD77E}" dt="2022-12-12T14:12:57.106" v="27"/>
          <pc:sldLayoutMkLst>
            <pc:docMk/>
            <pc:sldMasterMk cId="4046261683" sldId="2147483648"/>
            <pc:sldLayoutMk cId="2658861666" sldId="2147483650"/>
          </pc:sldLayoutMkLst>
          <pc:picChg chg="del">
            <ac:chgData name="Manuel Valença" userId="2b153913-ff92-401f-9d85-3104f86aabb9" providerId="ADAL" clId="{B5DDFA02-109C-4936-8849-D3BD7C9BD77E}" dt="2022-12-12T14:12:55.400" v="25" actId="478"/>
            <ac:picMkLst>
              <pc:docMk/>
              <pc:sldMasterMk cId="4046261683" sldId="2147483648"/>
              <pc:sldLayoutMk cId="2658861666" sldId="2147483650"/>
              <ac:picMk id="9" creationId="{AB00C7C2-8128-4FE1-9790-A4AE54DA666C}"/>
            </ac:picMkLst>
          </pc:picChg>
          <pc:picChg chg="del mod">
            <ac:chgData name="Manuel Valença" userId="2b153913-ff92-401f-9d85-3104f86aabb9" providerId="ADAL" clId="{B5DDFA02-109C-4936-8849-D3BD7C9BD77E}" dt="2022-12-12T14:12:55.973" v="26" actId="478"/>
            <ac:picMkLst>
              <pc:docMk/>
              <pc:sldMasterMk cId="4046261683" sldId="2147483648"/>
              <pc:sldLayoutMk cId="2658861666" sldId="2147483650"/>
              <ac:picMk id="10" creationId="{8FD9148E-B2A1-4B2A-BD1F-D73B936A1433}"/>
            </ac:picMkLst>
          </pc:picChg>
          <pc:picChg chg="add mod">
            <ac:chgData name="Manuel Valença" userId="2b153913-ff92-401f-9d85-3104f86aabb9" providerId="ADAL" clId="{B5DDFA02-109C-4936-8849-D3BD7C9BD77E}" dt="2022-12-12T14:12:57.106" v="27"/>
            <ac:picMkLst>
              <pc:docMk/>
              <pc:sldMasterMk cId="4046261683" sldId="2147483648"/>
              <pc:sldLayoutMk cId="2658861666" sldId="2147483650"/>
              <ac:picMk id="13" creationId="{B29B0A7D-B128-4F75-81AB-C290DC71FBFF}"/>
            </ac:picMkLst>
          </pc:picChg>
          <pc:picChg chg="add mod">
            <ac:chgData name="Manuel Valença" userId="2b153913-ff92-401f-9d85-3104f86aabb9" providerId="ADAL" clId="{B5DDFA02-109C-4936-8849-D3BD7C9BD77E}" dt="2022-12-12T14:12:57.106" v="27"/>
            <ac:picMkLst>
              <pc:docMk/>
              <pc:sldMasterMk cId="4046261683" sldId="2147483648"/>
              <pc:sldLayoutMk cId="2658861666" sldId="2147483650"/>
              <ac:picMk id="14" creationId="{3C786F7E-1AF8-4FFF-8278-AEB6D5C346D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0" name="Imagem 24">
            <a:extLst>
              <a:ext uri="{FF2B5EF4-FFF2-40B4-BE49-F238E27FC236}">
                <a16:creationId xmlns:a16="http://schemas.microsoft.com/office/drawing/2014/main" id="{33C7B3BA-DDE0-41C4-B436-DE0BA7B10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086935-6955-43B4-942A-065DC8272C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97810"/>
            <a:ext cx="1470538" cy="5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3" name="Imagem 24">
            <a:extLst>
              <a:ext uri="{FF2B5EF4-FFF2-40B4-BE49-F238E27FC236}">
                <a16:creationId xmlns:a16="http://schemas.microsoft.com/office/drawing/2014/main" id="{B29B0A7D-B128-4F75-81AB-C290DC71FB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786F7E-1AF8-4FFF-8278-AEB6D5C346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97810"/>
            <a:ext cx="1470538" cy="5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4">
            <a:extLst>
              <a:ext uri="{FF2B5EF4-FFF2-40B4-BE49-F238E27FC236}">
                <a16:creationId xmlns:a16="http://schemas.microsoft.com/office/drawing/2014/main" id="{4A1DB05E-83C9-4EF1-8A39-C492B4DEAE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552CB0-CE26-4A3C-AFE8-DEC13C245EE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97810"/>
            <a:ext cx="1470538" cy="5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Manuel Valença</cp:lastModifiedBy>
  <cp:revision>70</cp:revision>
  <cp:lastPrinted>2022-11-25T01:18:23Z</cp:lastPrinted>
  <dcterms:created xsi:type="dcterms:W3CDTF">2022-06-29T14:44:39Z</dcterms:created>
  <dcterms:modified xsi:type="dcterms:W3CDTF">2022-12-12T14:13:00Z</dcterms:modified>
</cp:coreProperties>
</file>