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6" r:id="rId2"/>
    <p:sldId id="277" r:id="rId3"/>
  </p:sldIdLst>
  <p:sldSz cx="12192000" cy="6858000"/>
  <p:notesSz cx="6794500" cy="99314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797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orient="horz" pos="2001" userDrawn="1">
          <p15:clr>
            <a:srgbClr val="A4A3A4"/>
          </p15:clr>
        </p15:guide>
        <p15:guide id="5" orient="horz" pos="1366" userDrawn="1">
          <p15:clr>
            <a:srgbClr val="A4A3A4"/>
          </p15:clr>
        </p15:guide>
        <p15:guide id="6" pos="619" userDrawn="1">
          <p15:clr>
            <a:srgbClr val="A4A3A4"/>
          </p15:clr>
        </p15:guide>
        <p15:guide id="7" orient="horz" pos="3022" userDrawn="1">
          <p15:clr>
            <a:srgbClr val="A4A3A4"/>
          </p15:clr>
        </p15:guide>
        <p15:guide id="8" orient="horz" pos="731" userDrawn="1">
          <p15:clr>
            <a:srgbClr val="A4A3A4"/>
          </p15:clr>
        </p15:guide>
        <p15:guide id="9" pos="3568" userDrawn="1">
          <p15:clr>
            <a:srgbClr val="A4A3A4"/>
          </p15:clr>
        </p15:guide>
        <p15:guide id="10" orient="horz" pos="3634" userDrawn="1">
          <p15:clr>
            <a:srgbClr val="A4A3A4"/>
          </p15:clr>
        </p15:guide>
        <p15:guide id="11" pos="3840" userDrawn="1">
          <p15:clr>
            <a:srgbClr val="A4A3A4"/>
          </p15:clr>
        </p15:guide>
        <p15:guide id="12" orient="horz" pos="2704" userDrawn="1">
          <p15:clr>
            <a:srgbClr val="A4A3A4"/>
          </p15:clr>
        </p15:guide>
        <p15:guide id="13" orient="horz" pos="3294" userDrawn="1">
          <p15:clr>
            <a:srgbClr val="A4A3A4"/>
          </p15:clr>
        </p15:guide>
        <p15:guide id="14" pos="74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0"/>
    <p:restoredTop sz="96405"/>
  </p:normalViewPr>
  <p:slideViewPr>
    <p:cSldViewPr snapToGrid="0" snapToObjects="1">
      <p:cViewPr varScale="1">
        <p:scale>
          <a:sx n="86" d="100"/>
          <a:sy n="86" d="100"/>
        </p:scale>
        <p:origin x="576" y="58"/>
      </p:cViewPr>
      <p:guideLst>
        <p:guide pos="2797"/>
        <p:guide orient="horz" pos="300"/>
        <p:guide orient="horz" pos="2001"/>
        <p:guide orient="horz" pos="1366"/>
        <p:guide pos="619"/>
        <p:guide orient="horz" pos="3022"/>
        <p:guide orient="horz" pos="731"/>
        <p:guide pos="3568"/>
        <p:guide orient="horz" pos="3634"/>
        <p:guide pos="3840"/>
        <p:guide orient="horz" pos="2704"/>
        <p:guide orient="horz" pos="3294"/>
        <p:guide pos="74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536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Valença" userId="2b153913-ff92-401f-9d85-3104f86aabb9" providerId="ADAL" clId="{DBA66511-5178-4CD4-BC6F-95ED97C6DDA6}"/>
    <pc:docChg chg="custSel modSld modMainMaster">
      <pc:chgData name="Manuel Valença" userId="2b153913-ff92-401f-9d85-3104f86aabb9" providerId="ADAL" clId="{DBA66511-5178-4CD4-BC6F-95ED97C6DDA6}" dt="2022-12-12T14:12:25.113" v="24"/>
      <pc:docMkLst>
        <pc:docMk/>
      </pc:docMkLst>
      <pc:sldChg chg="modSp mod">
        <pc:chgData name="Manuel Valença" userId="2b153913-ff92-401f-9d85-3104f86aabb9" providerId="ADAL" clId="{DBA66511-5178-4CD4-BC6F-95ED97C6DDA6}" dt="2022-12-09T12:12:35.574" v="16" actId="6549"/>
        <pc:sldMkLst>
          <pc:docMk/>
          <pc:sldMk cId="3110891363" sldId="277"/>
        </pc:sldMkLst>
        <pc:spChg chg="mod">
          <ac:chgData name="Manuel Valença" userId="2b153913-ff92-401f-9d85-3104f86aabb9" providerId="ADAL" clId="{DBA66511-5178-4CD4-BC6F-95ED97C6DDA6}" dt="2022-12-09T12:12:35.574" v="16" actId="6549"/>
          <ac:spMkLst>
            <pc:docMk/>
            <pc:sldMk cId="3110891363" sldId="277"/>
            <ac:spMk id="2" creationId="{A8111930-BBC4-3024-FD23-53ADDD56E82A}"/>
          </ac:spMkLst>
        </pc:spChg>
      </pc:sldChg>
      <pc:sldMasterChg chg="modSp mod modSldLayout">
        <pc:chgData name="Manuel Valença" userId="2b153913-ff92-401f-9d85-3104f86aabb9" providerId="ADAL" clId="{DBA66511-5178-4CD4-BC6F-95ED97C6DDA6}" dt="2022-12-12T14:12:25.113" v="24"/>
        <pc:sldMasterMkLst>
          <pc:docMk/>
          <pc:sldMasterMk cId="4046261683" sldId="2147483648"/>
        </pc:sldMasterMkLst>
        <pc:picChg chg="mod">
          <ac:chgData name="Manuel Valença" userId="2b153913-ff92-401f-9d85-3104f86aabb9" providerId="ADAL" clId="{DBA66511-5178-4CD4-BC6F-95ED97C6DDA6}" dt="2022-12-12T14:11:09.529" v="18" actId="1036"/>
          <ac:picMkLst>
            <pc:docMk/>
            <pc:sldMasterMk cId="4046261683" sldId="2147483648"/>
            <ac:picMk id="3" creationId="{E9F2D699-39AD-4063-866F-A648FF721094}"/>
          </ac:picMkLst>
        </pc:picChg>
        <pc:sldLayoutChg chg="addSp delSp modSp mod">
          <pc:chgData name="Manuel Valença" userId="2b153913-ff92-401f-9d85-3104f86aabb9" providerId="ADAL" clId="{DBA66511-5178-4CD4-BC6F-95ED97C6DDA6}" dt="2022-12-12T14:12:17.380" v="21"/>
          <pc:sldLayoutMkLst>
            <pc:docMk/>
            <pc:sldMasterMk cId="4046261683" sldId="2147483648"/>
            <pc:sldLayoutMk cId="1054965654" sldId="2147483649"/>
          </pc:sldLayoutMkLst>
          <pc:picChg chg="add mod">
            <ac:chgData name="Manuel Valença" userId="2b153913-ff92-401f-9d85-3104f86aabb9" providerId="ADAL" clId="{DBA66511-5178-4CD4-BC6F-95ED97C6DDA6}" dt="2022-12-12T14:12:17.380" v="21"/>
            <ac:picMkLst>
              <pc:docMk/>
              <pc:sldMasterMk cId="4046261683" sldId="2147483648"/>
              <pc:sldLayoutMk cId="1054965654" sldId="2147483649"/>
              <ac:picMk id="10" creationId="{EC8AE103-A694-4517-9BC9-CEBD1EDA6A19}"/>
            </ac:picMkLst>
          </pc:picChg>
          <pc:picChg chg="add mod">
            <ac:chgData name="Manuel Valença" userId="2b153913-ff92-401f-9d85-3104f86aabb9" providerId="ADAL" clId="{DBA66511-5178-4CD4-BC6F-95ED97C6DDA6}" dt="2022-12-12T14:12:17.380" v="21"/>
            <ac:picMkLst>
              <pc:docMk/>
              <pc:sldMasterMk cId="4046261683" sldId="2147483648"/>
              <pc:sldLayoutMk cId="1054965654" sldId="2147483649"/>
              <ac:picMk id="11" creationId="{84771F2A-721C-4C65-8E32-628B7793AC88}"/>
            </ac:picMkLst>
          </pc:picChg>
          <pc:picChg chg="del">
            <ac:chgData name="Manuel Valença" userId="2b153913-ff92-401f-9d85-3104f86aabb9" providerId="ADAL" clId="{DBA66511-5178-4CD4-BC6F-95ED97C6DDA6}" dt="2022-12-12T14:12:16.372" v="20" actId="478"/>
            <ac:picMkLst>
              <pc:docMk/>
              <pc:sldMasterMk cId="4046261683" sldId="2147483648"/>
              <pc:sldLayoutMk cId="1054965654" sldId="2147483649"/>
              <ac:picMk id="14" creationId="{6732CEF2-CF25-4A35-AA4B-9731587315CE}"/>
            </ac:picMkLst>
          </pc:picChg>
          <pc:picChg chg="del">
            <ac:chgData name="Manuel Valença" userId="2b153913-ff92-401f-9d85-3104f86aabb9" providerId="ADAL" clId="{DBA66511-5178-4CD4-BC6F-95ED97C6DDA6}" dt="2022-12-12T14:12:15.943" v="19" actId="478"/>
            <ac:picMkLst>
              <pc:docMk/>
              <pc:sldMasterMk cId="4046261683" sldId="2147483648"/>
              <pc:sldLayoutMk cId="1054965654" sldId="2147483649"/>
              <ac:picMk id="16" creationId="{52DC5714-479C-45BA-8E7C-19417BAACE97}"/>
            </ac:picMkLst>
          </pc:picChg>
        </pc:sldLayoutChg>
        <pc:sldLayoutChg chg="addSp delSp modSp mod">
          <pc:chgData name="Manuel Valença" userId="2b153913-ff92-401f-9d85-3104f86aabb9" providerId="ADAL" clId="{DBA66511-5178-4CD4-BC6F-95ED97C6DDA6}" dt="2022-12-12T14:12:25.113" v="24"/>
          <pc:sldLayoutMkLst>
            <pc:docMk/>
            <pc:sldMasterMk cId="4046261683" sldId="2147483648"/>
            <pc:sldLayoutMk cId="2658861666" sldId="2147483650"/>
          </pc:sldLayoutMkLst>
          <pc:picChg chg="add mod">
            <ac:chgData name="Manuel Valença" userId="2b153913-ff92-401f-9d85-3104f86aabb9" providerId="ADAL" clId="{DBA66511-5178-4CD4-BC6F-95ED97C6DDA6}" dt="2022-12-12T14:12:25.113" v="24"/>
            <ac:picMkLst>
              <pc:docMk/>
              <pc:sldMasterMk cId="4046261683" sldId="2147483648"/>
              <pc:sldLayoutMk cId="2658861666" sldId="2147483650"/>
              <ac:picMk id="9" creationId="{CC34D932-CAF9-4ECF-88E0-1B285B6EAA42}"/>
            </ac:picMkLst>
          </pc:picChg>
          <pc:picChg chg="add mod">
            <ac:chgData name="Manuel Valença" userId="2b153913-ff92-401f-9d85-3104f86aabb9" providerId="ADAL" clId="{DBA66511-5178-4CD4-BC6F-95ED97C6DDA6}" dt="2022-12-12T14:12:25.113" v="24"/>
            <ac:picMkLst>
              <pc:docMk/>
              <pc:sldMasterMk cId="4046261683" sldId="2147483648"/>
              <pc:sldLayoutMk cId="2658861666" sldId="2147483650"/>
              <ac:picMk id="10" creationId="{C7511BCD-1FDE-4C2E-AA16-324CEF698593}"/>
            </ac:picMkLst>
          </pc:picChg>
          <pc:picChg chg="del">
            <ac:chgData name="Manuel Valença" userId="2b153913-ff92-401f-9d85-3104f86aabb9" providerId="ADAL" clId="{DBA66511-5178-4CD4-BC6F-95ED97C6DDA6}" dt="2022-12-12T14:12:23.951" v="23" actId="478"/>
            <ac:picMkLst>
              <pc:docMk/>
              <pc:sldMasterMk cId="4046261683" sldId="2147483648"/>
              <pc:sldLayoutMk cId="2658861666" sldId="2147483650"/>
              <ac:picMk id="13" creationId="{6D1B1123-596A-4DB0-A706-46963765246F}"/>
            </ac:picMkLst>
          </pc:picChg>
          <pc:picChg chg="del">
            <ac:chgData name="Manuel Valença" userId="2b153913-ff92-401f-9d85-3104f86aabb9" providerId="ADAL" clId="{DBA66511-5178-4CD4-BC6F-95ED97C6DDA6}" dt="2022-12-12T14:12:23.326" v="22" actId="478"/>
            <ac:picMkLst>
              <pc:docMk/>
              <pc:sldMasterMk cId="4046261683" sldId="2147483648"/>
              <pc:sldLayoutMk cId="2658861666" sldId="2147483650"/>
              <ac:picMk id="14" creationId="{B63D31BD-65E1-47C7-BA3D-A32142143F2C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18FA1661-2154-27A1-FADC-D414445008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CESAM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C3E02DE9-2CF2-A39C-3976-E745F45EB3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61F16-7F46-984D-80D5-3E1535B12DA6}" type="datetimeFigureOut">
              <a:rPr lang="pt-PT" smtClean="0"/>
              <a:t>12/12/2022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10FF130-D803-F6AE-AE9A-789C3E111F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DD8A2059-06D4-8130-5EA2-0F7F10881D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186-3E05-FD43-964C-05BA1C4023C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78341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CESAM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17A0-0785-9D4D-BE02-8272C0C6F7C1}" type="datetimeFigureOut">
              <a:rPr lang="pt-PT" smtClean="0"/>
              <a:t>12/12/2022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6CF12-6948-FE43-BFE8-2177DD30125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145758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8" userDrawn="1">
          <p15:clr>
            <a:srgbClr val="F26B43"/>
          </p15:clr>
        </p15:guide>
        <p15:guide id="2" pos="214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D79DEEE4-4F38-4FAD-587A-ADF25EA591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866" y="2831407"/>
            <a:ext cx="3144744" cy="1389381"/>
          </a:xfrm>
          <a:prstGeom prst="rect">
            <a:avLst/>
          </a:prstGeom>
        </p:spPr>
      </p:pic>
      <p:sp>
        <p:nvSpPr>
          <p:cNvPr id="9" name="Marcador de Posição do Texto 8">
            <a:extLst>
              <a:ext uri="{FF2B5EF4-FFF2-40B4-BE49-F238E27FC236}">
                <a16:creationId xmlns:a16="http://schemas.microsoft.com/office/drawing/2014/main" id="{525230FA-146D-D240-D594-C5770FBF34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0566" y="2084164"/>
            <a:ext cx="5396328" cy="3977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6000"/>
              </a:lnSpc>
              <a:spcBef>
                <a:spcPts val="0"/>
              </a:spcBef>
              <a:buFontTx/>
              <a:buNone/>
              <a:defRPr sz="3600" b="1" cap="all" baseline="0"/>
            </a:lvl1pPr>
            <a:lvl2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2pPr>
            <a:lvl3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3pPr>
            <a:lvl4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4pPr>
            <a:lvl5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5pPr>
          </a:lstStyle>
          <a:p>
            <a:pPr lvl="0"/>
            <a:r>
              <a:rPr lang="pt-PT" dirty="0"/>
              <a:t>CLIQUE PARA EDI</a:t>
            </a:r>
          </a:p>
          <a:p>
            <a:pPr lvl="0"/>
            <a:r>
              <a:rPr lang="pt-PT" dirty="0"/>
              <a:t>TAR OS ESTILOS DO TEXTO 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ECFAC71-7B3D-9662-6489-658215F367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800491-7228-4B23-B316-0245161FEEA0}"/>
              </a:ext>
            </a:extLst>
          </p:cNvPr>
          <p:cNvSpPr/>
          <p:nvPr userDrawn="1"/>
        </p:nvSpPr>
        <p:spPr>
          <a:xfrm>
            <a:off x="8929397" y="6550545"/>
            <a:ext cx="245932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00" dirty="0">
                <a:solidFill>
                  <a:schemeClr val="bg1">
                    <a:lumMod val="65000"/>
                  </a:schemeClr>
                </a:solidFill>
              </a:rPr>
              <a:t>UIDP/50017/2020 + UIDB/50017/2020 + LA/P/0094/2020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74C7D7-ABAA-44F6-9BB5-8B515D075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10" name="Imagem 24">
            <a:extLst>
              <a:ext uri="{FF2B5EF4-FFF2-40B4-BE49-F238E27FC236}">
                <a16:creationId xmlns:a16="http://schemas.microsoft.com/office/drawing/2014/main" id="{EC8AE103-A694-4517-9BC9-CEBD1EDA6A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2387" y="6179861"/>
            <a:ext cx="1261599" cy="557388"/>
          </a:xfrm>
          <a:prstGeom prst="rect">
            <a:avLst/>
          </a:prstGeom>
          <a:noFill/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771F2A-721C-4C65-8E32-628B7793AC8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47347" y="6111228"/>
            <a:ext cx="1565090" cy="6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65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19" userDrawn="1">
          <p15:clr>
            <a:srgbClr val="FBAE40"/>
          </p15:clr>
        </p15:guide>
        <p15:guide id="4" pos="7174" userDrawn="1">
          <p15:clr>
            <a:srgbClr val="FBAE40"/>
          </p15:clr>
        </p15:guide>
        <p15:guide id="5" pos="3704" userDrawn="1">
          <p15:clr>
            <a:srgbClr val="FBAE40"/>
          </p15:clr>
        </p15:guide>
        <p15:guide id="6" orient="horz" pos="414" userDrawn="1">
          <p15:clr>
            <a:srgbClr val="FBAE40"/>
          </p15:clr>
        </p15:guide>
        <p15:guide id="7" orient="horz" pos="3838" userDrawn="1">
          <p15:clr>
            <a:srgbClr val="FBAE40"/>
          </p15:clr>
        </p15:guide>
        <p15:guide id="8" orient="horz" pos="39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ção do Texto 10">
            <a:extLst>
              <a:ext uri="{FF2B5EF4-FFF2-40B4-BE49-F238E27FC236}">
                <a16:creationId xmlns:a16="http://schemas.microsoft.com/office/drawing/2014/main" id="{F5BDDFC1-0FDA-1C4C-376E-317E9CB047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2663" y="3429000"/>
            <a:ext cx="3964023" cy="22725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60"/>
              </a:lnSpc>
              <a:buNone/>
              <a:defRPr sz="1800" b="1"/>
            </a:lvl1pPr>
            <a:lvl2pPr marL="457200" indent="0">
              <a:lnSpc>
                <a:spcPts val="2160"/>
              </a:lnSpc>
              <a:buNone/>
              <a:defRPr sz="1800" b="1"/>
            </a:lvl2pPr>
            <a:lvl3pPr marL="914400" indent="0">
              <a:lnSpc>
                <a:spcPts val="2160"/>
              </a:lnSpc>
              <a:buNone/>
              <a:defRPr sz="1800" b="1"/>
            </a:lvl3pPr>
            <a:lvl4pPr marL="1371600" indent="0">
              <a:lnSpc>
                <a:spcPts val="2160"/>
              </a:lnSpc>
              <a:buNone/>
              <a:defRPr sz="1800" b="1"/>
            </a:lvl4pPr>
            <a:lvl5pPr marL="1828800" indent="0">
              <a:lnSpc>
                <a:spcPts val="2160"/>
              </a:lnSpc>
              <a:buNone/>
              <a:defRPr sz="1800" b="1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C4E47C2-089D-8896-F7E4-00A572FEBB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662468"/>
            <a:ext cx="5562600" cy="3578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D0912C-7C05-735A-082D-AB2CFAE7AA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8FD4DD1-5A63-4140-9646-118C268E7E04}"/>
              </a:ext>
            </a:extLst>
          </p:cNvPr>
          <p:cNvSpPr/>
          <p:nvPr userDrawn="1"/>
        </p:nvSpPr>
        <p:spPr>
          <a:xfrm>
            <a:off x="8929397" y="6550545"/>
            <a:ext cx="245932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00" dirty="0">
                <a:solidFill>
                  <a:schemeClr val="bg1">
                    <a:lumMod val="65000"/>
                  </a:schemeClr>
                </a:solidFill>
              </a:rPr>
              <a:t>UIDP/50017/2020 + UIDB/50017/2020 + LA/P/0094/2020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BC1F7B-B5DC-4EC6-8E34-929BF30B10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9" name="Imagem 24">
            <a:extLst>
              <a:ext uri="{FF2B5EF4-FFF2-40B4-BE49-F238E27FC236}">
                <a16:creationId xmlns:a16="http://schemas.microsoft.com/office/drawing/2014/main" id="{CC34D932-CAF9-4ECF-88E0-1B285B6EAA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2387" y="6179861"/>
            <a:ext cx="1261599" cy="557388"/>
          </a:xfrm>
          <a:prstGeom prst="rect">
            <a:avLst/>
          </a:prstGeom>
          <a:noFill/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511BCD-1FDE-4C2E-AA16-324CEF69859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47347" y="6111228"/>
            <a:ext cx="1565090" cy="6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61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19" userDrawn="1">
          <p15:clr>
            <a:srgbClr val="FBAE40"/>
          </p15:clr>
        </p15:guide>
        <p15:guide id="4" orient="horz" pos="3929" userDrawn="1">
          <p15:clr>
            <a:srgbClr val="FBAE40"/>
          </p15:clr>
        </p15:guide>
        <p15:guide id="5" orient="horz" pos="414" userDrawn="1">
          <p15:clr>
            <a:srgbClr val="FBAE40"/>
          </p15:clr>
        </p15:guide>
        <p15:guide id="6" orient="horz" pos="3838" userDrawn="1">
          <p15:clr>
            <a:srgbClr val="FBAE40"/>
          </p15:clr>
        </p15:guide>
        <p15:guide id="7" pos="3704" userDrawn="1">
          <p15:clr>
            <a:srgbClr val="FBAE40"/>
          </p15:clr>
        </p15:guide>
        <p15:guide id="8" pos="717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40BFEA-B74F-4DDB-A420-CBC8E8AB5A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883" y="-713233"/>
            <a:ext cx="2521978" cy="252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11521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81126"/>
            <a:ext cx="5386388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781126"/>
            <a:ext cx="5389562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50EBDA4D-07CD-C342-83F3-EDD94B6E3D2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09600" y="2276475"/>
            <a:ext cx="5386388" cy="374491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435262E4-9E39-4747-B1E7-70718C69248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92838" y="2276475"/>
            <a:ext cx="5389562" cy="374491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25324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24">
            <a:extLst>
              <a:ext uri="{FF2B5EF4-FFF2-40B4-BE49-F238E27FC236}">
                <a16:creationId xmlns:a16="http://schemas.microsoft.com/office/drawing/2014/main" id="{4A1DB05E-83C9-4EF1-8A39-C492B4DEAE4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2387" y="6179861"/>
            <a:ext cx="1261599" cy="557388"/>
          </a:xfrm>
          <a:prstGeom prst="rect">
            <a:avLst/>
          </a:prstGeom>
          <a:noFill/>
          <a:effectLst/>
        </p:spPr>
      </p:pic>
      <p:pic>
        <p:nvPicPr>
          <p:cNvPr id="8" name="Imagem 3">
            <a:extLst>
              <a:ext uri="{FF2B5EF4-FFF2-40B4-BE49-F238E27FC236}">
                <a16:creationId xmlns:a16="http://schemas.microsoft.com/office/drawing/2014/main" id="{52B73E12-8B0E-409F-A34B-78CAE8564B6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82CDDD0-8980-4D15-87AB-DBA5D493CA69}"/>
              </a:ext>
            </a:extLst>
          </p:cNvPr>
          <p:cNvSpPr/>
          <p:nvPr userDrawn="1"/>
        </p:nvSpPr>
        <p:spPr>
          <a:xfrm>
            <a:off x="8929397" y="6550545"/>
            <a:ext cx="245932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00" dirty="0">
                <a:solidFill>
                  <a:schemeClr val="bg1">
                    <a:lumMod val="65000"/>
                  </a:schemeClr>
                </a:solidFill>
              </a:rPr>
              <a:t>UIDP/50017/2020 + UIDB/50017/2020 + LA/P/0094/2020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2CBC32-1B15-4ED4-A45B-BB8B19850E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F2D699-39AD-4063-866F-A648FF72109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47347" y="6111228"/>
            <a:ext cx="1565090" cy="6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6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FFAB74-F31D-42F8-8BD2-3EB12963E2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/>
              <a:t>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263149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A8111930-BBC4-3024-FD23-53ADDD56E8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pt-PT" dirty="0"/>
              <a:t>OBRIGADO</a:t>
            </a:r>
          </a:p>
          <a:p>
            <a:pPr>
              <a:spcBef>
                <a:spcPts val="0"/>
              </a:spcBef>
            </a:pPr>
            <a:r>
              <a:rPr lang="pt-PT" dirty="0"/>
              <a:t>THANK YOU</a:t>
            </a:r>
          </a:p>
          <a:p>
            <a:pPr>
              <a:spcBef>
                <a:spcPts val="0"/>
              </a:spcBef>
            </a:pPr>
            <a:endParaRPr lang="pt-PT" dirty="0"/>
          </a:p>
          <a:p>
            <a:pPr>
              <a:spcBef>
                <a:spcPts val="0"/>
              </a:spcBef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email@ua.pt</a:t>
            </a:r>
          </a:p>
          <a:p>
            <a:pPr>
              <a:spcBef>
                <a:spcPts val="0"/>
              </a:spcBef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www.cesam-la.pt</a:t>
            </a:r>
          </a:p>
          <a:p>
            <a:pPr>
              <a:spcBef>
                <a:spcPts val="0"/>
              </a:spcBef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4AB4302-66AB-E7DB-51FD-6FF5C935B4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2" t="38943" b="28273"/>
          <a:stretch/>
        </p:blipFill>
        <p:spPr>
          <a:xfrm>
            <a:off x="1" y="0"/>
            <a:ext cx="12192000" cy="315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91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3324</TotalTime>
  <Words>16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do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Manuel Valença</cp:lastModifiedBy>
  <cp:revision>71</cp:revision>
  <cp:lastPrinted>2022-11-25T01:18:23Z</cp:lastPrinted>
  <dcterms:created xsi:type="dcterms:W3CDTF">2022-06-29T14:44:39Z</dcterms:created>
  <dcterms:modified xsi:type="dcterms:W3CDTF">2022-12-12T14:12:30Z</dcterms:modified>
</cp:coreProperties>
</file>